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77" r:id="rId2"/>
    <p:sldId id="450" r:id="rId3"/>
    <p:sldId id="451" r:id="rId4"/>
    <p:sldId id="452" r:id="rId5"/>
    <p:sldId id="455" r:id="rId6"/>
    <p:sldId id="456" r:id="rId7"/>
    <p:sldId id="457" r:id="rId8"/>
    <p:sldId id="454" r:id="rId9"/>
    <p:sldId id="458" r:id="rId10"/>
    <p:sldId id="459" r:id="rId11"/>
    <p:sldId id="460" r:id="rId12"/>
    <p:sldId id="462" r:id="rId13"/>
    <p:sldId id="465" r:id="rId14"/>
    <p:sldId id="466" r:id="rId15"/>
    <p:sldId id="467" r:id="rId16"/>
    <p:sldId id="468" r:id="rId17"/>
    <p:sldId id="469" r:id="rId18"/>
    <p:sldId id="470"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 id="463" r:id="rId33"/>
    <p:sldId id="484" r:id="rId34"/>
    <p:sldId id="486" r:id="rId35"/>
    <p:sldId id="485" r:id="rId36"/>
    <p:sldId id="487" r:id="rId37"/>
    <p:sldId id="496" r:id="rId38"/>
    <p:sldId id="488" r:id="rId39"/>
    <p:sldId id="497" r:id="rId40"/>
    <p:sldId id="489" r:id="rId41"/>
    <p:sldId id="490" r:id="rId42"/>
    <p:sldId id="549" r:id="rId43"/>
    <p:sldId id="550" r:id="rId44"/>
    <p:sldId id="491" r:id="rId45"/>
    <p:sldId id="492" r:id="rId46"/>
    <p:sldId id="493" r:id="rId47"/>
    <p:sldId id="494" r:id="rId48"/>
    <p:sldId id="495" r:id="rId49"/>
    <p:sldId id="498" r:id="rId50"/>
    <p:sldId id="499" r:id="rId51"/>
    <p:sldId id="500" r:id="rId52"/>
    <p:sldId id="502" r:id="rId53"/>
    <p:sldId id="501" r:id="rId54"/>
    <p:sldId id="503" r:id="rId55"/>
    <p:sldId id="504" r:id="rId56"/>
    <p:sldId id="525" r:id="rId57"/>
    <p:sldId id="526" r:id="rId58"/>
    <p:sldId id="527" r:id="rId59"/>
    <p:sldId id="505" r:id="rId60"/>
    <p:sldId id="552" r:id="rId61"/>
    <p:sldId id="506" r:id="rId62"/>
    <p:sldId id="507" r:id="rId63"/>
    <p:sldId id="553" r:id="rId64"/>
    <p:sldId id="528" r:id="rId65"/>
    <p:sldId id="509" r:id="rId66"/>
    <p:sldId id="554" r:id="rId67"/>
    <p:sldId id="510" r:id="rId68"/>
    <p:sldId id="512" r:id="rId69"/>
    <p:sldId id="529" r:id="rId70"/>
    <p:sldId id="551" r:id="rId71"/>
    <p:sldId id="555" r:id="rId72"/>
    <p:sldId id="520" r:id="rId73"/>
    <p:sldId id="516" r:id="rId74"/>
    <p:sldId id="530" r:id="rId75"/>
    <p:sldId id="531" r:id="rId76"/>
    <p:sldId id="532" r:id="rId77"/>
    <p:sldId id="533" r:id="rId78"/>
    <p:sldId id="543" r:id="rId79"/>
    <p:sldId id="534" r:id="rId80"/>
    <p:sldId id="535" r:id="rId81"/>
    <p:sldId id="544" r:id="rId82"/>
    <p:sldId id="536" r:id="rId83"/>
    <p:sldId id="537" r:id="rId84"/>
    <p:sldId id="538" r:id="rId85"/>
    <p:sldId id="539" r:id="rId86"/>
    <p:sldId id="541" r:id="rId87"/>
    <p:sldId id="542" r:id="rId88"/>
    <p:sldId id="545" r:id="rId89"/>
    <p:sldId id="548" r:id="rId90"/>
    <p:sldId id="54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8B9027-D5BB-40A0-9AF0-3B950F71C46E}">
          <p14:sldIdLst>
            <p14:sldId id="377"/>
          </p14:sldIdLst>
        </p14:section>
        <p14:section name="Introduction" id="{86481EE5-0AAC-41DD-97D3-C79B1BA7DAD3}">
          <p14:sldIdLst>
            <p14:sldId id="450"/>
          </p14:sldIdLst>
        </p14:section>
        <p14:section name="An introductory example" id="{0AD12251-D454-42F7-80AA-DE1F30D37647}">
          <p14:sldIdLst>
            <p14:sldId id="451"/>
            <p14:sldId id="452"/>
            <p14:sldId id="455"/>
            <p14:sldId id="456"/>
            <p14:sldId id="457"/>
            <p14:sldId id="454"/>
            <p14:sldId id="458"/>
          </p14:sldIdLst>
        </p14:section>
        <p14:section name="Splitting, shifting and reducing" id="{496DA58D-C8A0-40B0-9B32-0057A129AF73}">
          <p14:sldIdLst>
            <p14:sldId id="459"/>
            <p14:sldId id="460"/>
            <p14:sldId id="462"/>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Lst>
        </p14:section>
        <p14:section name="Practical implementation of Shift-Reduce" id="{58D71E07-81C8-47E0-9452-359326B81CB0}">
          <p14:sldIdLst>
            <p14:sldId id="463"/>
            <p14:sldId id="484"/>
            <p14:sldId id="486"/>
            <p14:sldId id="485"/>
          </p14:sldIdLst>
        </p14:section>
        <p14:section name="How to decide when shift-reduce is possible" id="{2E9B0255-C97D-402F-8172-F89B7F4E4F81}">
          <p14:sldIdLst>
            <p14:sldId id="487"/>
            <p14:sldId id="496"/>
            <p14:sldId id="488"/>
            <p14:sldId id="497"/>
            <p14:sldId id="489"/>
            <p14:sldId id="490"/>
            <p14:sldId id="549"/>
            <p14:sldId id="550"/>
          </p14:sldIdLst>
        </p14:section>
        <p14:section name="Question 2" id="{54EDF14D-0344-4B86-ADCA-6CC93C2DE1BD}">
          <p14:sldIdLst>
            <p14:sldId id="491"/>
            <p14:sldId id="492"/>
            <p14:sldId id="493"/>
            <p14:sldId id="494"/>
          </p14:sldIdLst>
        </p14:section>
        <p14:section name="Question 1" id="{6E6EF35D-B8F2-49C7-BA1D-C817CB5B1CB5}">
          <p14:sldIdLst>
            <p14:sldId id="495"/>
          </p14:sldIdLst>
        </p14:section>
        <p14:section name="Position tracking in production rules" id="{3D626A72-65F8-4261-A6B6-9E055B7A26B5}">
          <p14:sldIdLst>
            <p14:sldId id="498"/>
            <p14:sldId id="499"/>
            <p14:sldId id="500"/>
            <p14:sldId id="502"/>
            <p14:sldId id="501"/>
            <p14:sldId id="503"/>
          </p14:sldIdLst>
        </p14:section>
        <p14:section name="Listing all production rules states" id="{4A11EC21-FEAF-46FD-A0CC-978C53799ED1}">
          <p14:sldIdLst>
            <p14:sldId id="504"/>
            <p14:sldId id="525"/>
            <p14:sldId id="526"/>
            <p14:sldId id="527"/>
            <p14:sldId id="505"/>
          </p14:sldIdLst>
        </p14:section>
        <p14:section name="Transition logic rule" id="{3DB88097-203B-4329-8697-13F205A76D8A}">
          <p14:sldIdLst>
            <p14:sldId id="552"/>
            <p14:sldId id="506"/>
            <p14:sldId id="507"/>
            <p14:sldId id="553"/>
            <p14:sldId id="528"/>
            <p14:sldId id="509"/>
            <p14:sldId id="554"/>
            <p14:sldId id="510"/>
            <p14:sldId id="512"/>
            <p14:sldId id="529"/>
            <p14:sldId id="551"/>
            <p14:sldId id="555"/>
          </p14:sldIdLst>
        </p14:section>
        <p14:section name="Using the FSM to run LR(1)" id="{9AF19BB0-23D9-4F59-8129-1AC4253E5C28}">
          <p14:sldIdLst>
            <p14:sldId id="520"/>
            <p14:sldId id="516"/>
            <p14:sldId id="530"/>
            <p14:sldId id="531"/>
            <p14:sldId id="532"/>
            <p14:sldId id="533"/>
          </p14:sldIdLst>
        </p14:section>
        <p14:section name="Conflicts" id="{24C80FB4-FB07-4865-9DEB-958E5E7B96CE}">
          <p14:sldIdLst>
            <p14:sldId id="543"/>
            <p14:sldId id="534"/>
            <p14:sldId id="535"/>
            <p14:sldId id="544"/>
          </p14:sldIdLst>
        </p14:section>
        <p14:section name="An important question" id="{7BE6D80E-608E-4E14-B609-36AD4B6878D9}">
          <p14:sldIdLst>
            <p14:sldId id="536"/>
            <p14:sldId id="537"/>
            <p14:sldId id="538"/>
            <p14:sldId id="539"/>
            <p14:sldId id="541"/>
            <p14:sldId id="542"/>
          </p14:sldIdLst>
        </p14:section>
        <p14:section name="Conclusion" id="{201B13DF-DBD2-4F71-8A38-61EA8B935632}">
          <p14:sldIdLst>
            <p14:sldId id="545"/>
            <p14:sldId id="548"/>
            <p14:sldId id="5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37E7B-2C63-881E-D1CD-0B80C5165243}" name="Matthieu DE MARI" initials="MDM" userId="15f9bd7465eafa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9C98C-1652-419C-B5C1-C59CBEC5B35C}" v="1803" dt="2023-04-06T07:27:44.8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7A059E7-93C7-4781-9870-5EC88FF7F596}"/>
    <pc:docChg chg="undo custSel addSld delSld modSld sldOrd addSection delSection modSection">
      <pc:chgData name="Matthieu De Mari" userId="dfb708c9-d8dc-439f-9a3b-c772bf4a311c" providerId="ADAL" clId="{A7A059E7-93C7-4781-9870-5EC88FF7F596}" dt="2023-03-17T13:16:13.601" v="7173" actId="20577"/>
      <pc:docMkLst>
        <pc:docMk/>
      </pc:docMkLst>
      <pc:sldChg chg="modSp mod">
        <pc:chgData name="Matthieu De Mari" userId="dfb708c9-d8dc-439f-9a3b-c772bf4a311c" providerId="ADAL" clId="{A7A059E7-93C7-4781-9870-5EC88FF7F596}" dt="2023-03-15T08:57:07.331" v="55" actId="20577"/>
        <pc:sldMkLst>
          <pc:docMk/>
          <pc:sldMk cId="1040156172" sldId="377"/>
        </pc:sldMkLst>
        <pc:spChg chg="mod">
          <ac:chgData name="Matthieu De Mari" userId="dfb708c9-d8dc-439f-9a3b-c772bf4a311c" providerId="ADAL" clId="{A7A059E7-93C7-4781-9870-5EC88FF7F596}" dt="2023-03-15T08:57:07.331" v="55" actId="20577"/>
          <ac:spMkLst>
            <pc:docMk/>
            <pc:sldMk cId="1040156172" sldId="377"/>
            <ac:spMk id="2" creationId="{080CEB46-CC16-4D19-8C2C-AEE9471D8168}"/>
          </ac:spMkLst>
        </pc:spChg>
      </pc:sldChg>
      <pc:sldChg chg="modSp new mod">
        <pc:chgData name="Matthieu De Mari" userId="dfb708c9-d8dc-439f-9a3b-c772bf4a311c" providerId="ADAL" clId="{A7A059E7-93C7-4781-9870-5EC88FF7F596}" dt="2023-03-15T09:07:48.119" v="380" actId="20577"/>
        <pc:sldMkLst>
          <pc:docMk/>
          <pc:sldMk cId="3431685878" sldId="378"/>
        </pc:sldMkLst>
        <pc:spChg chg="mod">
          <ac:chgData name="Matthieu De Mari" userId="dfb708c9-d8dc-439f-9a3b-c772bf4a311c" providerId="ADAL" clId="{A7A059E7-93C7-4781-9870-5EC88FF7F596}" dt="2023-03-15T09:06:02.585" v="112" actId="20577"/>
          <ac:spMkLst>
            <pc:docMk/>
            <pc:sldMk cId="3431685878" sldId="378"/>
            <ac:spMk id="2" creationId="{057321D2-25BA-0FDE-CC96-0E31B2E634A4}"/>
          </ac:spMkLst>
        </pc:spChg>
        <pc:spChg chg="mod">
          <ac:chgData name="Matthieu De Mari" userId="dfb708c9-d8dc-439f-9a3b-c772bf4a311c" providerId="ADAL" clId="{A7A059E7-93C7-4781-9870-5EC88FF7F596}" dt="2023-03-15T09:07:48.119" v="380" actId="20577"/>
          <ac:spMkLst>
            <pc:docMk/>
            <pc:sldMk cId="3431685878" sldId="378"/>
            <ac:spMk id="3" creationId="{87F13EE9-BEBE-CF14-87D2-9673840B231D}"/>
          </ac:spMkLst>
        </pc:spChg>
      </pc:sldChg>
      <pc:sldChg chg="addSp delSp modSp new mod modClrScheme chgLayout">
        <pc:chgData name="Matthieu De Mari" userId="dfb708c9-d8dc-439f-9a3b-c772bf4a311c" providerId="ADAL" clId="{A7A059E7-93C7-4781-9870-5EC88FF7F596}" dt="2023-03-15T09:20:50.395" v="1333" actId="478"/>
        <pc:sldMkLst>
          <pc:docMk/>
          <pc:sldMk cId="2656047251" sldId="379"/>
        </pc:sldMkLst>
        <pc:spChg chg="mod ord">
          <ac:chgData name="Matthieu De Mari" userId="dfb708c9-d8dc-439f-9a3b-c772bf4a311c" providerId="ADAL" clId="{A7A059E7-93C7-4781-9870-5EC88FF7F596}" dt="2023-03-15T09:20:36.285" v="1315" actId="700"/>
          <ac:spMkLst>
            <pc:docMk/>
            <pc:sldMk cId="2656047251" sldId="379"/>
            <ac:spMk id="2" creationId="{E24A22DB-6CCD-207B-183C-76072A0F4EC7}"/>
          </ac:spMkLst>
        </pc:spChg>
        <pc:spChg chg="mod ord">
          <ac:chgData name="Matthieu De Mari" userId="dfb708c9-d8dc-439f-9a3b-c772bf4a311c" providerId="ADAL" clId="{A7A059E7-93C7-4781-9870-5EC88FF7F596}" dt="2023-03-15T09:20:45.828" v="1332" actId="20577"/>
          <ac:spMkLst>
            <pc:docMk/>
            <pc:sldMk cId="2656047251" sldId="379"/>
            <ac:spMk id="3" creationId="{3344F83E-9625-A0EF-9DEE-386E822DF0E7}"/>
          </ac:spMkLst>
        </pc:spChg>
        <pc:spChg chg="add del">
          <ac:chgData name="Matthieu De Mari" userId="dfb708c9-d8dc-439f-9a3b-c772bf4a311c" providerId="ADAL" clId="{A7A059E7-93C7-4781-9870-5EC88FF7F596}" dt="2023-03-15T09:19:19.243" v="1087"/>
          <ac:spMkLst>
            <pc:docMk/>
            <pc:sldMk cId="2656047251" sldId="379"/>
            <ac:spMk id="4" creationId="{D1C6948D-3B6C-12C0-3EA4-9BF32261D066}"/>
          </ac:spMkLst>
        </pc:spChg>
        <pc:spChg chg="add del mod ord">
          <ac:chgData name="Matthieu De Mari" userId="dfb708c9-d8dc-439f-9a3b-c772bf4a311c" providerId="ADAL" clId="{A7A059E7-93C7-4781-9870-5EC88FF7F596}" dt="2023-03-15T09:20:50.395" v="1333" actId="478"/>
          <ac:spMkLst>
            <pc:docMk/>
            <pc:sldMk cId="2656047251" sldId="379"/>
            <ac:spMk id="5" creationId="{F1F43DAA-5F84-C234-CFD3-DCCA25D40615}"/>
          </ac:spMkLst>
        </pc:spChg>
      </pc:sldChg>
      <pc:sldChg chg="addSp delSp modSp new mod">
        <pc:chgData name="Matthieu De Mari" userId="dfb708c9-d8dc-439f-9a3b-c772bf4a311c" providerId="ADAL" clId="{A7A059E7-93C7-4781-9870-5EC88FF7F596}" dt="2023-03-17T11:38:54.610" v="7159" actId="20577"/>
        <pc:sldMkLst>
          <pc:docMk/>
          <pc:sldMk cId="3478712926" sldId="380"/>
        </pc:sldMkLst>
        <pc:spChg chg="mod">
          <ac:chgData name="Matthieu De Mari" userId="dfb708c9-d8dc-439f-9a3b-c772bf4a311c" providerId="ADAL" clId="{A7A059E7-93C7-4781-9870-5EC88FF7F596}" dt="2023-03-16T06:32:35.960" v="3111" actId="20577"/>
          <ac:spMkLst>
            <pc:docMk/>
            <pc:sldMk cId="3478712926" sldId="380"/>
            <ac:spMk id="2" creationId="{11A7D010-8F73-A762-F8B6-8B573C7F924D}"/>
          </ac:spMkLst>
        </pc:spChg>
        <pc:spChg chg="mod">
          <ac:chgData name="Matthieu De Mari" userId="dfb708c9-d8dc-439f-9a3b-c772bf4a311c" providerId="ADAL" clId="{A7A059E7-93C7-4781-9870-5EC88FF7F596}" dt="2023-03-17T11:38:54.610" v="7159" actId="20577"/>
          <ac:spMkLst>
            <pc:docMk/>
            <pc:sldMk cId="3478712926" sldId="380"/>
            <ac:spMk id="3" creationId="{7586C7BF-7E23-BF24-130D-02F2E8451505}"/>
          </ac:spMkLst>
        </pc:spChg>
        <pc:spChg chg="add del">
          <ac:chgData name="Matthieu De Mari" userId="dfb708c9-d8dc-439f-9a3b-c772bf4a311c" providerId="ADAL" clId="{A7A059E7-93C7-4781-9870-5EC88FF7F596}" dt="2023-03-15T09:47:50.125" v="2323" actId="22"/>
          <ac:spMkLst>
            <pc:docMk/>
            <pc:sldMk cId="3478712926" sldId="380"/>
            <ac:spMk id="5" creationId="{B0D4C6BB-CFEE-F93B-8691-F0C308B82137}"/>
          </ac:spMkLst>
        </pc:spChg>
      </pc:sldChg>
      <pc:sldChg chg="addSp delSp modSp new mod modClrScheme chgLayout">
        <pc:chgData name="Matthieu De Mari" userId="dfb708c9-d8dc-439f-9a3b-c772bf4a311c" providerId="ADAL" clId="{A7A059E7-93C7-4781-9870-5EC88FF7F596}" dt="2023-03-16T07:27:15.751" v="6169" actId="14100"/>
        <pc:sldMkLst>
          <pc:docMk/>
          <pc:sldMk cId="687323073" sldId="381"/>
        </pc:sldMkLst>
        <pc:spChg chg="mod ord">
          <ac:chgData name="Matthieu De Mari" userId="dfb708c9-d8dc-439f-9a3b-c772bf4a311c" providerId="ADAL" clId="{A7A059E7-93C7-4781-9870-5EC88FF7F596}" dt="2023-03-16T06:55:16.868" v="4380" actId="700"/>
          <ac:spMkLst>
            <pc:docMk/>
            <pc:sldMk cId="687323073" sldId="381"/>
            <ac:spMk id="2" creationId="{C0097B2C-A3ED-EB52-A4D7-539C6CA7AD36}"/>
          </ac:spMkLst>
        </pc:spChg>
        <pc:spChg chg="del mod ord">
          <ac:chgData name="Matthieu De Mari" userId="dfb708c9-d8dc-439f-9a3b-c772bf4a311c" providerId="ADAL" clId="{A7A059E7-93C7-4781-9870-5EC88FF7F596}" dt="2023-03-16T06:55:16.868" v="4380" actId="700"/>
          <ac:spMkLst>
            <pc:docMk/>
            <pc:sldMk cId="687323073" sldId="381"/>
            <ac:spMk id="3" creationId="{7B5B6C8E-8D54-37D2-90DE-C952D334C68C}"/>
          </ac:spMkLst>
        </pc:spChg>
        <pc:spChg chg="add mod ord">
          <ac:chgData name="Matthieu De Mari" userId="dfb708c9-d8dc-439f-9a3b-c772bf4a311c" providerId="ADAL" clId="{A7A059E7-93C7-4781-9870-5EC88FF7F596}" dt="2023-03-16T07:23:08.291" v="5836"/>
          <ac:spMkLst>
            <pc:docMk/>
            <pc:sldMk cId="687323073" sldId="381"/>
            <ac:spMk id="4" creationId="{A0FF4252-8E53-B941-EF50-7759A6112153}"/>
          </ac:spMkLst>
        </pc:spChg>
        <pc:spChg chg="add del mod ord">
          <ac:chgData name="Matthieu De Mari" userId="dfb708c9-d8dc-439f-9a3b-c772bf4a311c" providerId="ADAL" clId="{A7A059E7-93C7-4781-9870-5EC88FF7F596}" dt="2023-03-16T06:56:33.295" v="4542" actId="478"/>
          <ac:spMkLst>
            <pc:docMk/>
            <pc:sldMk cId="687323073" sldId="381"/>
            <ac:spMk id="5" creationId="{858259BC-E3C3-B2A7-4CAD-5C7D57F6B7A1}"/>
          </ac:spMkLst>
        </pc:spChg>
        <pc:spChg chg="add mod">
          <ac:chgData name="Matthieu De Mari" userId="dfb708c9-d8dc-439f-9a3b-c772bf4a311c" providerId="ADAL" clId="{A7A059E7-93C7-4781-9870-5EC88FF7F596}" dt="2023-03-16T06:58:20.050" v="4573" actId="1076"/>
          <ac:spMkLst>
            <pc:docMk/>
            <pc:sldMk cId="687323073" sldId="381"/>
            <ac:spMk id="7" creationId="{80703F5F-D302-8686-322D-06D9D7E9C0DF}"/>
          </ac:spMkLst>
        </pc:spChg>
        <pc:spChg chg="add mod">
          <ac:chgData name="Matthieu De Mari" userId="dfb708c9-d8dc-439f-9a3b-c772bf4a311c" providerId="ADAL" clId="{A7A059E7-93C7-4781-9870-5EC88FF7F596}" dt="2023-03-16T06:58:04.217" v="4568" actId="1076"/>
          <ac:spMkLst>
            <pc:docMk/>
            <pc:sldMk cId="687323073" sldId="381"/>
            <ac:spMk id="8" creationId="{EB8F8C8E-FDA4-AAC0-6BB9-524965F637BD}"/>
          </ac:spMkLst>
        </pc:spChg>
        <pc:spChg chg="add del mod">
          <ac:chgData name="Matthieu De Mari" userId="dfb708c9-d8dc-439f-9a3b-c772bf4a311c" providerId="ADAL" clId="{A7A059E7-93C7-4781-9870-5EC88FF7F596}" dt="2023-03-16T06:58:02.576" v="4567" actId="478"/>
          <ac:spMkLst>
            <pc:docMk/>
            <pc:sldMk cId="687323073" sldId="381"/>
            <ac:spMk id="11" creationId="{F127DFF4-000B-02D2-1CBA-E30F20BDB467}"/>
          </ac:spMkLst>
        </pc:spChg>
        <pc:spChg chg="add del mod">
          <ac:chgData name="Matthieu De Mari" userId="dfb708c9-d8dc-439f-9a3b-c772bf4a311c" providerId="ADAL" clId="{A7A059E7-93C7-4781-9870-5EC88FF7F596}" dt="2023-03-16T06:57:51.410" v="4559" actId="478"/>
          <ac:spMkLst>
            <pc:docMk/>
            <pc:sldMk cId="687323073" sldId="381"/>
            <ac:spMk id="12" creationId="{CE0A67B9-5830-B236-C473-30D7FFBF7DC3}"/>
          </ac:spMkLst>
        </pc:spChg>
        <pc:spChg chg="add del mod">
          <ac:chgData name="Matthieu De Mari" userId="dfb708c9-d8dc-439f-9a3b-c772bf4a311c" providerId="ADAL" clId="{A7A059E7-93C7-4781-9870-5EC88FF7F596}" dt="2023-03-16T06:57:52.513" v="4560" actId="478"/>
          <ac:spMkLst>
            <pc:docMk/>
            <pc:sldMk cId="687323073" sldId="381"/>
            <ac:spMk id="13" creationId="{77299EB7-677F-B247-81A4-9F4925381B07}"/>
          </ac:spMkLst>
        </pc:spChg>
        <pc:spChg chg="add mod">
          <ac:chgData name="Matthieu De Mari" userId="dfb708c9-d8dc-439f-9a3b-c772bf4a311c" providerId="ADAL" clId="{A7A059E7-93C7-4781-9870-5EC88FF7F596}" dt="2023-03-16T07:01:50.474" v="4665" actId="20577"/>
          <ac:spMkLst>
            <pc:docMk/>
            <pc:sldMk cId="687323073" sldId="381"/>
            <ac:spMk id="14" creationId="{78388A54-9140-9B92-D2E7-162E3152E4C8}"/>
          </ac:spMkLst>
        </pc:spChg>
        <pc:spChg chg="add mod">
          <ac:chgData name="Matthieu De Mari" userId="dfb708c9-d8dc-439f-9a3b-c772bf4a311c" providerId="ADAL" clId="{A7A059E7-93C7-4781-9870-5EC88FF7F596}" dt="2023-03-16T06:58:06.747" v="4569" actId="1076"/>
          <ac:spMkLst>
            <pc:docMk/>
            <pc:sldMk cId="687323073" sldId="381"/>
            <ac:spMk id="16" creationId="{BB84C58E-A6BB-B1E4-B6FF-E8FD1C5D1A6C}"/>
          </ac:spMkLst>
        </pc:spChg>
        <pc:spChg chg="add mod">
          <ac:chgData name="Matthieu De Mari" userId="dfb708c9-d8dc-439f-9a3b-c772bf4a311c" providerId="ADAL" clId="{A7A059E7-93C7-4781-9870-5EC88FF7F596}" dt="2023-03-16T06:58:11.251" v="4571" actId="1076"/>
          <ac:spMkLst>
            <pc:docMk/>
            <pc:sldMk cId="687323073" sldId="381"/>
            <ac:spMk id="17" creationId="{FF39F4C4-FD61-7E1A-4DB7-9CE363113CCB}"/>
          </ac:spMkLst>
        </pc:spChg>
        <pc:spChg chg="add del mod">
          <ac:chgData name="Matthieu De Mari" userId="dfb708c9-d8dc-439f-9a3b-c772bf4a311c" providerId="ADAL" clId="{A7A059E7-93C7-4781-9870-5EC88FF7F596}" dt="2023-03-16T07:00:07.024" v="4620" actId="478"/>
          <ac:spMkLst>
            <pc:docMk/>
            <pc:sldMk cId="687323073" sldId="381"/>
            <ac:spMk id="20" creationId="{E073468B-41FA-1E9B-FB80-CA8F17A13E6C}"/>
          </ac:spMkLst>
        </pc:spChg>
        <pc:spChg chg="add mod">
          <ac:chgData name="Matthieu De Mari" userId="dfb708c9-d8dc-439f-9a3b-c772bf4a311c" providerId="ADAL" clId="{A7A059E7-93C7-4781-9870-5EC88FF7F596}" dt="2023-03-16T07:02:25.530" v="4724" actId="1036"/>
          <ac:spMkLst>
            <pc:docMk/>
            <pc:sldMk cId="687323073" sldId="381"/>
            <ac:spMk id="21" creationId="{3F74935E-AD56-D367-DBA1-475556C9324C}"/>
          </ac:spMkLst>
        </pc:spChg>
        <pc:spChg chg="add mod">
          <ac:chgData name="Matthieu De Mari" userId="dfb708c9-d8dc-439f-9a3b-c772bf4a311c" providerId="ADAL" clId="{A7A059E7-93C7-4781-9870-5EC88FF7F596}" dt="2023-03-16T07:01:38.527" v="4660" actId="1035"/>
          <ac:spMkLst>
            <pc:docMk/>
            <pc:sldMk cId="687323073" sldId="381"/>
            <ac:spMk id="22" creationId="{F09A076B-B871-F32D-BECF-B3E6FDC92060}"/>
          </ac:spMkLst>
        </pc:spChg>
        <pc:spChg chg="add del mod">
          <ac:chgData name="Matthieu De Mari" userId="dfb708c9-d8dc-439f-9a3b-c772bf4a311c" providerId="ADAL" clId="{A7A059E7-93C7-4781-9870-5EC88FF7F596}" dt="2023-03-16T06:57:53.303" v="4561" actId="478"/>
          <ac:spMkLst>
            <pc:docMk/>
            <pc:sldMk cId="687323073" sldId="381"/>
            <ac:spMk id="23" creationId="{3F02E13D-44E6-01DE-68B0-6840879104C0}"/>
          </ac:spMkLst>
        </pc:spChg>
        <pc:spChg chg="add del mod">
          <ac:chgData name="Matthieu De Mari" userId="dfb708c9-d8dc-439f-9a3b-c772bf4a311c" providerId="ADAL" clId="{A7A059E7-93C7-4781-9870-5EC88FF7F596}" dt="2023-03-16T06:57:28.308" v="4549" actId="478"/>
          <ac:spMkLst>
            <pc:docMk/>
            <pc:sldMk cId="687323073" sldId="381"/>
            <ac:spMk id="24" creationId="{60BA3207-6FCA-467C-E74D-5BF17DDA0D10}"/>
          </ac:spMkLst>
        </pc:spChg>
        <pc:spChg chg="add del mod">
          <ac:chgData name="Matthieu De Mari" userId="dfb708c9-d8dc-439f-9a3b-c772bf4a311c" providerId="ADAL" clId="{A7A059E7-93C7-4781-9870-5EC88FF7F596}" dt="2023-03-16T07:00:06.119" v="4619" actId="478"/>
          <ac:spMkLst>
            <pc:docMk/>
            <pc:sldMk cId="687323073" sldId="381"/>
            <ac:spMk id="39" creationId="{CE7B11BE-228D-26F6-2C8E-182FE60E628C}"/>
          </ac:spMkLst>
        </pc:spChg>
        <pc:spChg chg="add mod">
          <ac:chgData name="Matthieu De Mari" userId="dfb708c9-d8dc-439f-9a3b-c772bf4a311c" providerId="ADAL" clId="{A7A059E7-93C7-4781-9870-5EC88FF7F596}" dt="2023-03-16T06:59:57.763" v="4614" actId="1076"/>
          <ac:spMkLst>
            <pc:docMk/>
            <pc:sldMk cId="687323073" sldId="381"/>
            <ac:spMk id="46" creationId="{BC7BED41-2BE2-5371-481E-671ED5131CC0}"/>
          </ac:spMkLst>
        </pc:spChg>
        <pc:spChg chg="add mod">
          <ac:chgData name="Matthieu De Mari" userId="dfb708c9-d8dc-439f-9a3b-c772bf4a311c" providerId="ADAL" clId="{A7A059E7-93C7-4781-9870-5EC88FF7F596}" dt="2023-03-16T06:59:46.526" v="4604" actId="20577"/>
          <ac:spMkLst>
            <pc:docMk/>
            <pc:sldMk cId="687323073" sldId="381"/>
            <ac:spMk id="47" creationId="{31AB8AD1-BC94-3B3C-0CD3-198E355F17FA}"/>
          </ac:spMkLst>
        </pc:spChg>
        <pc:spChg chg="add del mod">
          <ac:chgData name="Matthieu De Mari" userId="dfb708c9-d8dc-439f-9a3b-c772bf4a311c" providerId="ADAL" clId="{A7A059E7-93C7-4781-9870-5EC88FF7F596}" dt="2023-03-16T07:00:01.525" v="4617"/>
          <ac:spMkLst>
            <pc:docMk/>
            <pc:sldMk cId="687323073" sldId="381"/>
            <ac:spMk id="48" creationId="{86A05015-6AE4-A8D5-9E58-32A3E20671AF}"/>
          </ac:spMkLst>
        </pc:spChg>
        <pc:spChg chg="add mod">
          <ac:chgData name="Matthieu De Mari" userId="dfb708c9-d8dc-439f-9a3b-c772bf4a311c" providerId="ADAL" clId="{A7A059E7-93C7-4781-9870-5EC88FF7F596}" dt="2023-03-16T07:00:59.972" v="4641" actId="20577"/>
          <ac:spMkLst>
            <pc:docMk/>
            <pc:sldMk cId="687323073" sldId="381"/>
            <ac:spMk id="49" creationId="{2360614E-8D00-4C3A-89F0-9A4ECC42566E}"/>
          </ac:spMkLst>
        </pc:spChg>
        <pc:spChg chg="add mod">
          <ac:chgData name="Matthieu De Mari" userId="dfb708c9-d8dc-439f-9a3b-c772bf4a311c" providerId="ADAL" clId="{A7A059E7-93C7-4781-9870-5EC88FF7F596}" dt="2023-03-16T07:01:02.752" v="4643" actId="20577"/>
          <ac:spMkLst>
            <pc:docMk/>
            <pc:sldMk cId="687323073" sldId="381"/>
            <ac:spMk id="50" creationId="{A52B5A4B-7826-ECFC-F080-809D9C7B5222}"/>
          </ac:spMkLst>
        </pc:spChg>
        <pc:spChg chg="add mod">
          <ac:chgData name="Matthieu De Mari" userId="dfb708c9-d8dc-439f-9a3b-c772bf4a311c" providerId="ADAL" clId="{A7A059E7-93C7-4781-9870-5EC88FF7F596}" dt="2023-03-16T07:02:19.049" v="4702" actId="1038"/>
          <ac:spMkLst>
            <pc:docMk/>
            <pc:sldMk cId="687323073" sldId="381"/>
            <ac:spMk id="51" creationId="{B6771B89-570D-4A90-0CF9-8451408FC4DB}"/>
          </ac:spMkLst>
        </pc:spChg>
        <pc:cxnChg chg="add del mod">
          <ac:chgData name="Matthieu De Mari" userId="dfb708c9-d8dc-439f-9a3b-c772bf4a311c" providerId="ADAL" clId="{A7A059E7-93C7-4781-9870-5EC88FF7F596}" dt="2023-03-16T06:57:27.068" v="4548" actId="478"/>
          <ac:cxnSpMkLst>
            <pc:docMk/>
            <pc:sldMk cId="687323073" sldId="381"/>
            <ac:cxnSpMk id="6" creationId="{8B972611-2455-9B3A-8EFA-3E2B836555B9}"/>
          </ac:cxnSpMkLst>
        </pc:cxnChg>
        <pc:cxnChg chg="add del mod">
          <ac:chgData name="Matthieu De Mari" userId="dfb708c9-d8dc-439f-9a3b-c772bf4a311c" providerId="ADAL" clId="{A7A059E7-93C7-4781-9870-5EC88FF7F596}" dt="2023-03-16T06:57:49.413" v="4557" actId="478"/>
          <ac:cxnSpMkLst>
            <pc:docMk/>
            <pc:sldMk cId="687323073" sldId="381"/>
            <ac:cxnSpMk id="9" creationId="{A042F16B-9280-55EE-C15C-AC6C5A30CF54}"/>
          </ac:cxnSpMkLst>
        </pc:cxnChg>
        <pc:cxnChg chg="add del mod">
          <ac:chgData name="Matthieu De Mari" userId="dfb708c9-d8dc-439f-9a3b-c772bf4a311c" providerId="ADAL" clId="{A7A059E7-93C7-4781-9870-5EC88FF7F596}" dt="2023-03-16T06:57:50.379" v="4558" actId="478"/>
          <ac:cxnSpMkLst>
            <pc:docMk/>
            <pc:sldMk cId="687323073" sldId="381"/>
            <ac:cxnSpMk id="10" creationId="{78D334C2-A599-F173-8C87-5A7487774768}"/>
          </ac:cxnSpMkLst>
        </pc:cxnChg>
        <pc:cxnChg chg="add mod">
          <ac:chgData name="Matthieu De Mari" userId="dfb708c9-d8dc-439f-9a3b-c772bf4a311c" providerId="ADAL" clId="{A7A059E7-93C7-4781-9870-5EC88FF7F596}" dt="2023-03-16T06:59:05.607" v="4590" actId="14100"/>
          <ac:cxnSpMkLst>
            <pc:docMk/>
            <pc:sldMk cId="687323073" sldId="381"/>
            <ac:cxnSpMk id="15" creationId="{84E6B7F6-9526-A63F-2EF0-18BF442725A2}"/>
          </ac:cxnSpMkLst>
        </pc:cxnChg>
        <pc:cxnChg chg="add del mod">
          <ac:chgData name="Matthieu De Mari" userId="dfb708c9-d8dc-439f-9a3b-c772bf4a311c" providerId="ADAL" clId="{A7A059E7-93C7-4781-9870-5EC88FF7F596}" dt="2023-03-16T06:57:57.935" v="4564" actId="478"/>
          <ac:cxnSpMkLst>
            <pc:docMk/>
            <pc:sldMk cId="687323073" sldId="381"/>
            <ac:cxnSpMk id="18" creationId="{B592C991-0448-C91A-9BD5-B339745B0494}"/>
          </ac:cxnSpMkLst>
        </pc:cxnChg>
        <pc:cxnChg chg="add del mod">
          <ac:chgData name="Matthieu De Mari" userId="dfb708c9-d8dc-439f-9a3b-c772bf4a311c" providerId="ADAL" clId="{A7A059E7-93C7-4781-9870-5EC88FF7F596}" dt="2023-03-16T06:57:48.059" v="4556" actId="478"/>
          <ac:cxnSpMkLst>
            <pc:docMk/>
            <pc:sldMk cId="687323073" sldId="381"/>
            <ac:cxnSpMk id="19" creationId="{1847D309-0188-8276-7345-542807210397}"/>
          </ac:cxnSpMkLst>
        </pc:cxnChg>
        <pc:cxnChg chg="add mod">
          <ac:chgData name="Matthieu De Mari" userId="dfb708c9-d8dc-439f-9a3b-c772bf4a311c" providerId="ADAL" clId="{A7A059E7-93C7-4781-9870-5EC88FF7F596}" dt="2023-03-16T06:58:27.497" v="4576" actId="14100"/>
          <ac:cxnSpMkLst>
            <pc:docMk/>
            <pc:sldMk cId="687323073" sldId="381"/>
            <ac:cxnSpMk id="33" creationId="{D37C357D-D070-8014-3AB1-9CC1F67DC008}"/>
          </ac:cxnSpMkLst>
        </pc:cxnChg>
        <pc:cxnChg chg="add mod">
          <ac:chgData name="Matthieu De Mari" userId="dfb708c9-d8dc-439f-9a3b-c772bf4a311c" providerId="ADAL" clId="{A7A059E7-93C7-4781-9870-5EC88FF7F596}" dt="2023-03-16T06:58:36.325" v="4580" actId="14100"/>
          <ac:cxnSpMkLst>
            <pc:docMk/>
            <pc:sldMk cId="687323073" sldId="381"/>
            <ac:cxnSpMk id="36" creationId="{9B41A981-07C9-8DE6-9CCD-994669144ED9}"/>
          </ac:cxnSpMkLst>
        </pc:cxnChg>
        <pc:cxnChg chg="add mod">
          <ac:chgData name="Matthieu De Mari" userId="dfb708c9-d8dc-439f-9a3b-c772bf4a311c" providerId="ADAL" clId="{A7A059E7-93C7-4781-9870-5EC88FF7F596}" dt="2023-03-16T06:59:12.493" v="4593" actId="14100"/>
          <ac:cxnSpMkLst>
            <pc:docMk/>
            <pc:sldMk cId="687323073" sldId="381"/>
            <ac:cxnSpMk id="43" creationId="{4F985138-10BC-2394-139D-12F0D9FAAD21}"/>
          </ac:cxnSpMkLst>
        </pc:cxnChg>
        <pc:cxnChg chg="add mod">
          <ac:chgData name="Matthieu De Mari" userId="dfb708c9-d8dc-439f-9a3b-c772bf4a311c" providerId="ADAL" clId="{A7A059E7-93C7-4781-9870-5EC88FF7F596}" dt="2023-03-16T07:27:15.751" v="6169" actId="14100"/>
          <ac:cxnSpMkLst>
            <pc:docMk/>
            <pc:sldMk cId="687323073" sldId="381"/>
            <ac:cxnSpMk id="52" creationId="{78FF6152-6502-5E96-B21F-E1A182B95337}"/>
          </ac:cxnSpMkLst>
        </pc:cxnChg>
      </pc:sldChg>
      <pc:sldChg chg="addSp delSp modSp new mod ord modClrScheme chgLayout">
        <pc:chgData name="Matthieu De Mari" userId="dfb708c9-d8dc-439f-9a3b-c772bf4a311c" providerId="ADAL" clId="{A7A059E7-93C7-4781-9870-5EC88FF7F596}" dt="2023-03-16T06:54:26.009" v="4372"/>
        <pc:sldMkLst>
          <pc:docMk/>
          <pc:sldMk cId="1749567037" sldId="382"/>
        </pc:sldMkLst>
        <pc:spChg chg="mod ord">
          <ac:chgData name="Matthieu De Mari" userId="dfb708c9-d8dc-439f-9a3b-c772bf4a311c" providerId="ADAL" clId="{A7A059E7-93C7-4781-9870-5EC88FF7F596}" dt="2023-03-16T06:54:26.009" v="4372"/>
          <ac:spMkLst>
            <pc:docMk/>
            <pc:sldMk cId="1749567037" sldId="382"/>
            <ac:spMk id="2" creationId="{122CB46C-6771-3E2C-EE0D-980BCF72927D}"/>
          </ac:spMkLst>
        </pc:spChg>
        <pc:spChg chg="mod ord">
          <ac:chgData name="Matthieu De Mari" userId="dfb708c9-d8dc-439f-9a3b-c772bf4a311c" providerId="ADAL" clId="{A7A059E7-93C7-4781-9870-5EC88FF7F596}" dt="2023-03-16T06:44:41.510" v="4058" actId="14100"/>
          <ac:spMkLst>
            <pc:docMk/>
            <pc:sldMk cId="1749567037" sldId="382"/>
            <ac:spMk id="3" creationId="{21E91F88-75AD-45CA-A480-858091A84D90}"/>
          </ac:spMkLst>
        </pc:spChg>
        <pc:spChg chg="add del mod ord">
          <ac:chgData name="Matthieu De Mari" userId="dfb708c9-d8dc-439f-9a3b-c772bf4a311c" providerId="ADAL" clId="{A7A059E7-93C7-4781-9870-5EC88FF7F596}" dt="2023-03-16T06:41:58.689" v="3867" actId="478"/>
          <ac:spMkLst>
            <pc:docMk/>
            <pc:sldMk cId="1749567037" sldId="382"/>
            <ac:spMk id="4" creationId="{1BA606CE-4E7D-AEE4-E2F7-426D03986D73}"/>
          </ac:spMkLst>
        </pc:spChg>
        <pc:spChg chg="add mod">
          <ac:chgData name="Matthieu De Mari" userId="dfb708c9-d8dc-439f-9a3b-c772bf4a311c" providerId="ADAL" clId="{A7A059E7-93C7-4781-9870-5EC88FF7F596}" dt="2023-03-16T06:46:49.952" v="4119" actId="20577"/>
          <ac:spMkLst>
            <pc:docMk/>
            <pc:sldMk cId="1749567037" sldId="382"/>
            <ac:spMk id="6" creationId="{AB30AD60-6C6B-413F-DBF7-71AC7BFB0EDF}"/>
          </ac:spMkLst>
        </pc:spChg>
        <pc:spChg chg="add mod">
          <ac:chgData name="Matthieu De Mari" userId="dfb708c9-d8dc-439f-9a3b-c772bf4a311c" providerId="ADAL" clId="{A7A059E7-93C7-4781-9870-5EC88FF7F596}" dt="2023-03-16T06:42:53.880" v="3885" actId="20577"/>
          <ac:spMkLst>
            <pc:docMk/>
            <pc:sldMk cId="1749567037" sldId="382"/>
            <ac:spMk id="7" creationId="{0E74FE46-1EA5-68F4-35E6-3B7DC15B0261}"/>
          </ac:spMkLst>
        </pc:spChg>
        <pc:spChg chg="add mod">
          <ac:chgData name="Matthieu De Mari" userId="dfb708c9-d8dc-439f-9a3b-c772bf4a311c" providerId="ADAL" clId="{A7A059E7-93C7-4781-9870-5EC88FF7F596}" dt="2023-03-16T06:47:02.957" v="4129" actId="20577"/>
          <ac:spMkLst>
            <pc:docMk/>
            <pc:sldMk cId="1749567037" sldId="382"/>
            <ac:spMk id="10" creationId="{C641B1D6-BF0F-0380-85B2-BAF69823FCF7}"/>
          </ac:spMkLst>
        </pc:spChg>
        <pc:spChg chg="add mod">
          <ac:chgData name="Matthieu De Mari" userId="dfb708c9-d8dc-439f-9a3b-c772bf4a311c" providerId="ADAL" clId="{A7A059E7-93C7-4781-9870-5EC88FF7F596}" dt="2023-03-16T06:47:00.257" v="4127" actId="20577"/>
          <ac:spMkLst>
            <pc:docMk/>
            <pc:sldMk cId="1749567037" sldId="382"/>
            <ac:spMk id="11" creationId="{E3EAF248-CA6B-AD35-A3A0-9B652C54C7AF}"/>
          </ac:spMkLst>
        </pc:spChg>
        <pc:spChg chg="add mod">
          <ac:chgData name="Matthieu De Mari" userId="dfb708c9-d8dc-439f-9a3b-c772bf4a311c" providerId="ADAL" clId="{A7A059E7-93C7-4781-9870-5EC88FF7F596}" dt="2023-03-16T06:42:08.942" v="3868"/>
          <ac:spMkLst>
            <pc:docMk/>
            <pc:sldMk cId="1749567037" sldId="382"/>
            <ac:spMk id="12" creationId="{4310A156-66CA-2CE7-09EF-6E61462E6CF7}"/>
          </ac:spMkLst>
        </pc:spChg>
        <pc:spChg chg="add del mod">
          <ac:chgData name="Matthieu De Mari" userId="dfb708c9-d8dc-439f-9a3b-c772bf4a311c" providerId="ADAL" clId="{A7A059E7-93C7-4781-9870-5EC88FF7F596}" dt="2023-03-16T06:46:48.670" v="4117" actId="478"/>
          <ac:spMkLst>
            <pc:docMk/>
            <pc:sldMk cId="1749567037" sldId="382"/>
            <ac:spMk id="13" creationId="{4E63AABF-3801-1127-D5E7-F0561F71B59B}"/>
          </ac:spMkLst>
        </pc:spChg>
        <pc:spChg chg="add mod">
          <ac:chgData name="Matthieu De Mari" userId="dfb708c9-d8dc-439f-9a3b-c772bf4a311c" providerId="ADAL" clId="{A7A059E7-93C7-4781-9870-5EC88FF7F596}" dt="2023-03-16T06:47:05.769" v="4131" actId="20577"/>
          <ac:spMkLst>
            <pc:docMk/>
            <pc:sldMk cId="1749567037" sldId="382"/>
            <ac:spMk id="14" creationId="{A60EA876-02CB-1A54-FE99-324C7CED23D7}"/>
          </ac:spMkLst>
        </pc:spChg>
        <pc:spChg chg="add mod">
          <ac:chgData name="Matthieu De Mari" userId="dfb708c9-d8dc-439f-9a3b-c772bf4a311c" providerId="ADAL" clId="{A7A059E7-93C7-4781-9870-5EC88FF7F596}" dt="2023-03-16T06:46:45.901" v="4116" actId="20577"/>
          <ac:spMkLst>
            <pc:docMk/>
            <pc:sldMk cId="1749567037" sldId="382"/>
            <ac:spMk id="16" creationId="{2D95FC1E-D8C7-4B00-7E8A-56E298BE70D9}"/>
          </ac:spMkLst>
        </pc:spChg>
        <pc:spChg chg="add mod">
          <ac:chgData name="Matthieu De Mari" userId="dfb708c9-d8dc-439f-9a3b-c772bf4a311c" providerId="ADAL" clId="{A7A059E7-93C7-4781-9870-5EC88FF7F596}" dt="2023-03-16T06:42:44.230" v="3879" actId="20577"/>
          <ac:spMkLst>
            <pc:docMk/>
            <pc:sldMk cId="1749567037" sldId="382"/>
            <ac:spMk id="17" creationId="{08442EF1-0D48-E018-F7FE-081A4F81F1E7}"/>
          </ac:spMkLst>
        </pc:spChg>
        <pc:spChg chg="add mod">
          <ac:chgData name="Matthieu De Mari" userId="dfb708c9-d8dc-439f-9a3b-c772bf4a311c" providerId="ADAL" clId="{A7A059E7-93C7-4781-9870-5EC88FF7F596}" dt="2023-03-16T06:46:58.006" v="4125" actId="20577"/>
          <ac:spMkLst>
            <pc:docMk/>
            <pc:sldMk cId="1749567037" sldId="382"/>
            <ac:spMk id="20" creationId="{CD34F0CD-6956-D106-5E75-F914628054E1}"/>
          </ac:spMkLst>
        </pc:spChg>
        <pc:spChg chg="add mod">
          <ac:chgData name="Matthieu De Mari" userId="dfb708c9-d8dc-439f-9a3b-c772bf4a311c" providerId="ADAL" clId="{A7A059E7-93C7-4781-9870-5EC88FF7F596}" dt="2023-03-16T06:46:53.148" v="4121" actId="20577"/>
          <ac:spMkLst>
            <pc:docMk/>
            <pc:sldMk cId="1749567037" sldId="382"/>
            <ac:spMk id="21" creationId="{083F03B3-653A-348D-DD80-A05F409E14CE}"/>
          </ac:spMkLst>
        </pc:spChg>
        <pc:spChg chg="add mod">
          <ac:chgData name="Matthieu De Mari" userId="dfb708c9-d8dc-439f-9a3b-c772bf4a311c" providerId="ADAL" clId="{A7A059E7-93C7-4781-9870-5EC88FF7F596}" dt="2023-03-16T06:42:37.658" v="3871" actId="1076"/>
          <ac:spMkLst>
            <pc:docMk/>
            <pc:sldMk cId="1749567037" sldId="382"/>
            <ac:spMk id="22" creationId="{04DCE938-1199-5057-2E69-C882E9716D61}"/>
          </ac:spMkLst>
        </pc:spChg>
        <pc:spChg chg="add del mod">
          <ac:chgData name="Matthieu De Mari" userId="dfb708c9-d8dc-439f-9a3b-c772bf4a311c" providerId="ADAL" clId="{A7A059E7-93C7-4781-9870-5EC88FF7F596}" dt="2023-03-16T06:46:44.484" v="4114" actId="478"/>
          <ac:spMkLst>
            <pc:docMk/>
            <pc:sldMk cId="1749567037" sldId="382"/>
            <ac:spMk id="23" creationId="{ADF1FBA6-BD11-BD69-E95D-55A56777D4E3}"/>
          </ac:spMkLst>
        </pc:spChg>
        <pc:spChg chg="add mod">
          <ac:chgData name="Matthieu De Mari" userId="dfb708c9-d8dc-439f-9a3b-c772bf4a311c" providerId="ADAL" clId="{A7A059E7-93C7-4781-9870-5EC88FF7F596}" dt="2023-03-16T06:46:55.509" v="4123" actId="20577"/>
          <ac:spMkLst>
            <pc:docMk/>
            <pc:sldMk cId="1749567037" sldId="382"/>
            <ac:spMk id="24" creationId="{0EE40970-E671-B987-7E16-8966C1B29EF2}"/>
          </ac:spMkLst>
        </pc:spChg>
        <pc:cxnChg chg="add mod">
          <ac:chgData name="Matthieu De Mari" userId="dfb708c9-d8dc-439f-9a3b-c772bf4a311c" providerId="ADAL" clId="{A7A059E7-93C7-4781-9870-5EC88FF7F596}" dt="2023-03-16T06:42:08.942" v="3868"/>
          <ac:cxnSpMkLst>
            <pc:docMk/>
            <pc:sldMk cId="1749567037" sldId="382"/>
            <ac:cxnSpMk id="5" creationId="{CA6D98FB-529B-C857-1F0B-F529DBE52A67}"/>
          </ac:cxnSpMkLst>
        </pc:cxnChg>
        <pc:cxnChg chg="add mod">
          <ac:chgData name="Matthieu De Mari" userId="dfb708c9-d8dc-439f-9a3b-c772bf4a311c" providerId="ADAL" clId="{A7A059E7-93C7-4781-9870-5EC88FF7F596}" dt="2023-03-16T06:42:08.942" v="3868"/>
          <ac:cxnSpMkLst>
            <pc:docMk/>
            <pc:sldMk cId="1749567037" sldId="382"/>
            <ac:cxnSpMk id="8" creationId="{94E02312-615F-ABCD-0A21-8BDC93CC8DEA}"/>
          </ac:cxnSpMkLst>
        </pc:cxnChg>
        <pc:cxnChg chg="add mod">
          <ac:chgData name="Matthieu De Mari" userId="dfb708c9-d8dc-439f-9a3b-c772bf4a311c" providerId="ADAL" clId="{A7A059E7-93C7-4781-9870-5EC88FF7F596}" dt="2023-03-16T06:42:08.942" v="3868"/>
          <ac:cxnSpMkLst>
            <pc:docMk/>
            <pc:sldMk cId="1749567037" sldId="382"/>
            <ac:cxnSpMk id="9" creationId="{E17F2299-F357-CE78-A411-5EC4DB571F5B}"/>
          </ac:cxnSpMkLst>
        </pc:cxnChg>
        <pc:cxnChg chg="add mod">
          <ac:chgData name="Matthieu De Mari" userId="dfb708c9-d8dc-439f-9a3b-c772bf4a311c" providerId="ADAL" clId="{A7A059E7-93C7-4781-9870-5EC88FF7F596}" dt="2023-03-16T06:42:37.658" v="3871" actId="1076"/>
          <ac:cxnSpMkLst>
            <pc:docMk/>
            <pc:sldMk cId="1749567037" sldId="382"/>
            <ac:cxnSpMk id="15" creationId="{E588ECD2-9973-B1B1-C192-BF47A2BC7B5F}"/>
          </ac:cxnSpMkLst>
        </pc:cxnChg>
        <pc:cxnChg chg="add mod">
          <ac:chgData name="Matthieu De Mari" userId="dfb708c9-d8dc-439f-9a3b-c772bf4a311c" providerId="ADAL" clId="{A7A059E7-93C7-4781-9870-5EC88FF7F596}" dt="2023-03-16T06:42:37.658" v="3871" actId="1076"/>
          <ac:cxnSpMkLst>
            <pc:docMk/>
            <pc:sldMk cId="1749567037" sldId="382"/>
            <ac:cxnSpMk id="18" creationId="{48595285-9EDE-D97F-E31A-8C374CED3500}"/>
          </ac:cxnSpMkLst>
        </pc:cxnChg>
        <pc:cxnChg chg="add mod">
          <ac:chgData name="Matthieu De Mari" userId="dfb708c9-d8dc-439f-9a3b-c772bf4a311c" providerId="ADAL" clId="{A7A059E7-93C7-4781-9870-5EC88FF7F596}" dt="2023-03-16T06:42:37.658" v="3871" actId="1076"/>
          <ac:cxnSpMkLst>
            <pc:docMk/>
            <pc:sldMk cId="1749567037" sldId="382"/>
            <ac:cxnSpMk id="19" creationId="{8BADA381-9865-89AE-ECFC-F4A7622A80E5}"/>
          </ac:cxnSpMkLst>
        </pc:cxnChg>
      </pc:sldChg>
      <pc:sldChg chg="addSp delSp modSp new mod modClrScheme chgLayout">
        <pc:chgData name="Matthieu De Mari" userId="dfb708c9-d8dc-439f-9a3b-c772bf4a311c" providerId="ADAL" clId="{A7A059E7-93C7-4781-9870-5EC88FF7F596}" dt="2023-03-16T07:25:30.605" v="6050" actId="113"/>
        <pc:sldMkLst>
          <pc:docMk/>
          <pc:sldMk cId="3718139832" sldId="383"/>
        </pc:sldMkLst>
        <pc:spChg chg="del mod ord">
          <ac:chgData name="Matthieu De Mari" userId="dfb708c9-d8dc-439f-9a3b-c772bf4a311c" providerId="ADAL" clId="{A7A059E7-93C7-4781-9870-5EC88FF7F596}" dt="2023-03-16T07:20:15.089" v="5609" actId="700"/>
          <ac:spMkLst>
            <pc:docMk/>
            <pc:sldMk cId="3718139832" sldId="383"/>
            <ac:spMk id="2" creationId="{B3151D20-AE46-B8EA-F9D1-CD219888B414}"/>
          </ac:spMkLst>
        </pc:spChg>
        <pc:spChg chg="del mod ord">
          <ac:chgData name="Matthieu De Mari" userId="dfb708c9-d8dc-439f-9a3b-c772bf4a311c" providerId="ADAL" clId="{A7A059E7-93C7-4781-9870-5EC88FF7F596}" dt="2023-03-16T07:20:15.089" v="5609" actId="700"/>
          <ac:spMkLst>
            <pc:docMk/>
            <pc:sldMk cId="3718139832" sldId="383"/>
            <ac:spMk id="3" creationId="{FAA5B313-94F7-B71D-BF0C-364E483FF945}"/>
          </ac:spMkLst>
        </pc:spChg>
        <pc:spChg chg="add mod ord">
          <ac:chgData name="Matthieu De Mari" userId="dfb708c9-d8dc-439f-9a3b-c772bf4a311c" providerId="ADAL" clId="{A7A059E7-93C7-4781-9870-5EC88FF7F596}" dt="2023-03-16T07:24:42.016" v="6029" actId="20577"/>
          <ac:spMkLst>
            <pc:docMk/>
            <pc:sldMk cId="3718139832" sldId="383"/>
            <ac:spMk id="4" creationId="{0FC14325-60C2-05EC-B1A1-4AF98D8BBF01}"/>
          </ac:spMkLst>
        </pc:spChg>
        <pc:spChg chg="add mod ord">
          <ac:chgData name="Matthieu De Mari" userId="dfb708c9-d8dc-439f-9a3b-c772bf4a311c" providerId="ADAL" clId="{A7A059E7-93C7-4781-9870-5EC88FF7F596}" dt="2023-03-16T07:25:30.605" v="6050" actId="113"/>
          <ac:spMkLst>
            <pc:docMk/>
            <pc:sldMk cId="3718139832" sldId="383"/>
            <ac:spMk id="5" creationId="{4F0C9377-31A4-50F3-144A-62B9B92A0435}"/>
          </ac:spMkLst>
        </pc:spChg>
        <pc:spChg chg="add del mod ord">
          <ac:chgData name="Matthieu De Mari" userId="dfb708c9-d8dc-439f-9a3b-c772bf4a311c" providerId="ADAL" clId="{A7A059E7-93C7-4781-9870-5EC88FF7F596}" dt="2023-03-16T07:24:36.658" v="6003" actId="478"/>
          <ac:spMkLst>
            <pc:docMk/>
            <pc:sldMk cId="3718139832" sldId="383"/>
            <ac:spMk id="6" creationId="{3C7E03F7-7880-DA59-85C0-C13D7070B329}"/>
          </ac:spMkLst>
        </pc:spChg>
      </pc:sldChg>
      <pc:sldChg chg="modSp new mod">
        <pc:chgData name="Matthieu De Mari" userId="dfb708c9-d8dc-439f-9a3b-c772bf4a311c" providerId="ADAL" clId="{A7A059E7-93C7-4781-9870-5EC88FF7F596}" dt="2023-03-16T07:46:26.728" v="7140" actId="20577"/>
        <pc:sldMkLst>
          <pc:docMk/>
          <pc:sldMk cId="3649959589" sldId="384"/>
        </pc:sldMkLst>
        <pc:spChg chg="mod">
          <ac:chgData name="Matthieu De Mari" userId="dfb708c9-d8dc-439f-9a3b-c772bf4a311c" providerId="ADAL" clId="{A7A059E7-93C7-4781-9870-5EC88FF7F596}" dt="2023-03-16T07:42:58.422" v="6794" actId="20577"/>
          <ac:spMkLst>
            <pc:docMk/>
            <pc:sldMk cId="3649959589" sldId="384"/>
            <ac:spMk id="2" creationId="{2265D66C-8D16-43A8-75E9-89C93BE4152E}"/>
          </ac:spMkLst>
        </pc:spChg>
        <pc:spChg chg="mod">
          <ac:chgData name="Matthieu De Mari" userId="dfb708c9-d8dc-439f-9a3b-c772bf4a311c" providerId="ADAL" clId="{A7A059E7-93C7-4781-9870-5EC88FF7F596}" dt="2023-03-16T07:46:26.728" v="7140" actId="20577"/>
          <ac:spMkLst>
            <pc:docMk/>
            <pc:sldMk cId="3649959589" sldId="384"/>
            <ac:spMk id="3" creationId="{8B3BC14C-0996-B83A-6D33-F6236C44E383}"/>
          </ac:spMkLst>
        </pc:spChg>
      </pc:sldChg>
      <pc:sldChg chg="new">
        <pc:chgData name="Matthieu De Mari" userId="dfb708c9-d8dc-439f-9a3b-c772bf4a311c" providerId="ADAL" clId="{A7A059E7-93C7-4781-9870-5EC88FF7F596}" dt="2023-03-15T09:04:11.964" v="90" actId="680"/>
        <pc:sldMkLst>
          <pc:docMk/>
          <pc:sldMk cId="3174082147" sldId="385"/>
        </pc:sldMkLst>
      </pc:sldChg>
      <pc:sldChg chg="new">
        <pc:chgData name="Matthieu De Mari" userId="dfb708c9-d8dc-439f-9a3b-c772bf4a311c" providerId="ADAL" clId="{A7A059E7-93C7-4781-9870-5EC88FF7F596}" dt="2023-03-15T09:04:21.070" v="93" actId="680"/>
        <pc:sldMkLst>
          <pc:docMk/>
          <pc:sldMk cId="540619278" sldId="386"/>
        </pc:sldMkLst>
      </pc:sldChg>
      <pc:sldChg chg="del">
        <pc:chgData name="Matthieu De Mari" userId="dfb708c9-d8dc-439f-9a3b-c772bf4a311c" providerId="ADAL" clId="{A7A059E7-93C7-4781-9870-5EC88FF7F596}" dt="2023-03-15T08:57:13.501" v="56" actId="47"/>
        <pc:sldMkLst>
          <pc:docMk/>
          <pc:sldMk cId="1161233365" sldId="422"/>
        </pc:sldMkLst>
      </pc:sldChg>
      <pc:sldChg chg="modSp add del mod">
        <pc:chgData name="Matthieu De Mari" userId="dfb708c9-d8dc-439f-9a3b-c772bf4a311c" providerId="ADAL" clId="{A7A059E7-93C7-4781-9870-5EC88FF7F596}" dt="2023-03-15T09:12:47.160" v="1023" actId="20577"/>
        <pc:sldMkLst>
          <pc:docMk/>
          <pc:sldMk cId="4226169062" sldId="423"/>
        </pc:sldMkLst>
        <pc:spChg chg="mod">
          <ac:chgData name="Matthieu De Mari" userId="dfb708c9-d8dc-439f-9a3b-c772bf4a311c" providerId="ADAL" clId="{A7A059E7-93C7-4781-9870-5EC88FF7F596}" dt="2023-03-15T09:08:51.291" v="476" actId="20577"/>
          <ac:spMkLst>
            <pc:docMk/>
            <pc:sldMk cId="4226169062" sldId="423"/>
            <ac:spMk id="2" creationId="{E1DEE3CC-C2F1-D5F9-388A-E8378975AC12}"/>
          </ac:spMkLst>
        </pc:spChg>
        <pc:spChg chg="mod">
          <ac:chgData name="Matthieu De Mari" userId="dfb708c9-d8dc-439f-9a3b-c772bf4a311c" providerId="ADAL" clId="{A7A059E7-93C7-4781-9870-5EC88FF7F596}" dt="2023-03-15T09:12:47.160" v="1023" actId="20577"/>
          <ac:spMkLst>
            <pc:docMk/>
            <pc:sldMk cId="4226169062" sldId="423"/>
            <ac:spMk id="3" creationId="{C51ADC3A-36BE-B86B-FA40-9DF3C5E68D0A}"/>
          </ac:spMkLst>
        </pc:spChg>
      </pc:sldChg>
      <pc:sldChg chg="add">
        <pc:chgData name="Matthieu De Mari" userId="dfb708c9-d8dc-439f-9a3b-c772bf4a311c" providerId="ADAL" clId="{A7A059E7-93C7-4781-9870-5EC88FF7F596}" dt="2023-03-15T09:08:43.289" v="464" actId="2890"/>
        <pc:sldMkLst>
          <pc:docMk/>
          <pc:sldMk cId="1794465962" sldId="424"/>
        </pc:sldMkLst>
      </pc:sldChg>
      <pc:sldChg chg="modSp add mod">
        <pc:chgData name="Matthieu De Mari" userId="dfb708c9-d8dc-439f-9a3b-c772bf4a311c" providerId="ADAL" clId="{A7A059E7-93C7-4781-9870-5EC88FF7F596}" dt="2023-03-15T09:12:24.800" v="1004" actId="113"/>
        <pc:sldMkLst>
          <pc:docMk/>
          <pc:sldMk cId="909573732" sldId="425"/>
        </pc:sldMkLst>
        <pc:spChg chg="mod">
          <ac:chgData name="Matthieu De Mari" userId="dfb708c9-d8dc-439f-9a3b-c772bf4a311c" providerId="ADAL" clId="{A7A059E7-93C7-4781-9870-5EC88FF7F596}" dt="2023-03-15T09:12:24.800" v="1004" actId="113"/>
          <ac:spMkLst>
            <pc:docMk/>
            <pc:sldMk cId="909573732" sldId="425"/>
            <ac:spMk id="3" creationId="{87F13EE9-BEBE-CF14-87D2-9673840B231D}"/>
          </ac:spMkLst>
        </pc:spChg>
      </pc:sldChg>
      <pc:sldChg chg="del">
        <pc:chgData name="Matthieu De Mari" userId="dfb708c9-d8dc-439f-9a3b-c772bf4a311c" providerId="ADAL" clId="{A7A059E7-93C7-4781-9870-5EC88FF7F596}" dt="2023-03-15T08:57:19.715" v="64" actId="47"/>
        <pc:sldMkLst>
          <pc:docMk/>
          <pc:sldMk cId="2244529904" sldId="425"/>
        </pc:sldMkLst>
      </pc:sldChg>
      <pc:sldChg chg="addSp delSp modSp add mod chgLayout">
        <pc:chgData name="Matthieu De Mari" userId="dfb708c9-d8dc-439f-9a3b-c772bf4a311c" providerId="ADAL" clId="{A7A059E7-93C7-4781-9870-5EC88FF7F596}" dt="2023-03-16T06:14:32.325" v="2330" actId="1076"/>
        <pc:sldMkLst>
          <pc:docMk/>
          <pc:sldMk cId="730515734" sldId="426"/>
        </pc:sldMkLst>
        <pc:spChg chg="mod ord">
          <ac:chgData name="Matthieu De Mari" userId="dfb708c9-d8dc-439f-9a3b-c772bf4a311c" providerId="ADAL" clId="{A7A059E7-93C7-4781-9870-5EC88FF7F596}" dt="2023-03-15T09:22:04.729" v="1338" actId="700"/>
          <ac:spMkLst>
            <pc:docMk/>
            <pc:sldMk cId="730515734" sldId="426"/>
            <ac:spMk id="2" creationId="{E24A22DB-6CCD-207B-183C-76072A0F4EC7}"/>
          </ac:spMkLst>
        </pc:spChg>
        <pc:spChg chg="mod ord">
          <ac:chgData name="Matthieu De Mari" userId="dfb708c9-d8dc-439f-9a3b-c772bf4a311c" providerId="ADAL" clId="{A7A059E7-93C7-4781-9870-5EC88FF7F596}" dt="2023-03-15T09:28:09.404" v="1805" actId="114"/>
          <ac:spMkLst>
            <pc:docMk/>
            <pc:sldMk cId="730515734" sldId="426"/>
            <ac:spMk id="3" creationId="{3344F83E-9625-A0EF-9DEE-386E822DF0E7}"/>
          </ac:spMkLst>
        </pc:spChg>
        <pc:spChg chg="add mod">
          <ac:chgData name="Matthieu De Mari" userId="dfb708c9-d8dc-439f-9a3b-c772bf4a311c" providerId="ADAL" clId="{A7A059E7-93C7-4781-9870-5EC88FF7F596}" dt="2023-03-15T09:27:02.719" v="1531" actId="404"/>
          <ac:spMkLst>
            <pc:docMk/>
            <pc:sldMk cId="730515734" sldId="426"/>
            <ac:spMk id="5" creationId="{AD75815F-A2B6-95E5-CB98-F4F064EE7429}"/>
          </ac:spMkLst>
        </pc:spChg>
        <pc:spChg chg="add mod">
          <ac:chgData name="Matthieu De Mari" userId="dfb708c9-d8dc-439f-9a3b-c772bf4a311c" providerId="ADAL" clId="{A7A059E7-93C7-4781-9870-5EC88FF7F596}" dt="2023-03-15T09:22:54.505" v="1430" actId="404"/>
          <ac:spMkLst>
            <pc:docMk/>
            <pc:sldMk cId="730515734" sldId="426"/>
            <ac:spMk id="6" creationId="{1EA0D0D7-1977-1B7F-ADBD-3A05461CAFC0}"/>
          </ac:spMkLst>
        </pc:spChg>
        <pc:spChg chg="add mod">
          <ac:chgData name="Matthieu De Mari" userId="dfb708c9-d8dc-439f-9a3b-c772bf4a311c" providerId="ADAL" clId="{A7A059E7-93C7-4781-9870-5EC88FF7F596}" dt="2023-03-15T09:25:57.779" v="1474" actId="14100"/>
          <ac:spMkLst>
            <pc:docMk/>
            <pc:sldMk cId="730515734" sldId="426"/>
            <ac:spMk id="9" creationId="{5A176258-253A-00BA-2F49-CC7E0B21A1D2}"/>
          </ac:spMkLst>
        </pc:spChg>
        <pc:spChg chg="add mod">
          <ac:chgData name="Matthieu De Mari" userId="dfb708c9-d8dc-439f-9a3b-c772bf4a311c" providerId="ADAL" clId="{A7A059E7-93C7-4781-9870-5EC88FF7F596}" dt="2023-03-15T09:26:44.395" v="1504" actId="1076"/>
          <ac:spMkLst>
            <pc:docMk/>
            <pc:sldMk cId="730515734" sldId="426"/>
            <ac:spMk id="10" creationId="{D9D81C89-CE1E-7835-14EC-13307F284B20}"/>
          </ac:spMkLst>
        </pc:spChg>
        <pc:spChg chg="add del mod">
          <ac:chgData name="Matthieu De Mari" userId="dfb708c9-d8dc-439f-9a3b-c772bf4a311c" providerId="ADAL" clId="{A7A059E7-93C7-4781-9870-5EC88FF7F596}" dt="2023-03-15T09:22:58.847" v="1431" actId="478"/>
          <ac:spMkLst>
            <pc:docMk/>
            <pc:sldMk cId="730515734" sldId="426"/>
            <ac:spMk id="11" creationId="{AC31D346-8CF8-78BE-AF79-C4D8FD27FAE2}"/>
          </ac:spMkLst>
        </pc:spChg>
        <pc:spChg chg="add mod">
          <ac:chgData name="Matthieu De Mari" userId="dfb708c9-d8dc-439f-9a3b-c772bf4a311c" providerId="ADAL" clId="{A7A059E7-93C7-4781-9870-5EC88FF7F596}" dt="2023-03-15T09:22:01.006" v="1337"/>
          <ac:spMkLst>
            <pc:docMk/>
            <pc:sldMk cId="730515734" sldId="426"/>
            <ac:spMk id="12" creationId="{6C99956E-D41C-CB34-6650-1A3FA72C2AB1}"/>
          </ac:spMkLst>
        </pc:spChg>
        <pc:spChg chg="add mod">
          <ac:chgData name="Matthieu De Mari" userId="dfb708c9-d8dc-439f-9a3b-c772bf4a311c" providerId="ADAL" clId="{A7A059E7-93C7-4781-9870-5EC88FF7F596}" dt="2023-03-16T06:14:32.325" v="2330" actId="1076"/>
          <ac:spMkLst>
            <pc:docMk/>
            <pc:sldMk cId="730515734" sldId="426"/>
            <ac:spMk id="13" creationId="{FDC75D31-78D6-8ACA-983B-4E138EB92BF0}"/>
          </ac:spMkLst>
        </pc:spChg>
        <pc:spChg chg="add del mod">
          <ac:chgData name="Matthieu De Mari" userId="dfb708c9-d8dc-439f-9a3b-c772bf4a311c" providerId="ADAL" clId="{A7A059E7-93C7-4781-9870-5EC88FF7F596}" dt="2023-03-15T09:23:00.737" v="1432" actId="478"/>
          <ac:spMkLst>
            <pc:docMk/>
            <pc:sldMk cId="730515734" sldId="426"/>
            <ac:spMk id="14" creationId="{597AD8FD-BD3E-9A40-EAB7-593D225F994F}"/>
          </ac:spMkLst>
        </pc:spChg>
        <pc:spChg chg="add del mod">
          <ac:chgData name="Matthieu De Mari" userId="dfb708c9-d8dc-439f-9a3b-c772bf4a311c" providerId="ADAL" clId="{A7A059E7-93C7-4781-9870-5EC88FF7F596}" dt="2023-03-15T09:26:57.372" v="1525" actId="478"/>
          <ac:spMkLst>
            <pc:docMk/>
            <pc:sldMk cId="730515734" sldId="426"/>
            <ac:spMk id="15" creationId="{00652197-11F8-2C1C-C674-86611C7DB1F1}"/>
          </ac:spMkLst>
        </pc:spChg>
        <pc:spChg chg="add del mod ord">
          <ac:chgData name="Matthieu De Mari" userId="dfb708c9-d8dc-439f-9a3b-c772bf4a311c" providerId="ADAL" clId="{A7A059E7-93C7-4781-9870-5EC88FF7F596}" dt="2023-03-15T09:26:21.619" v="1485" actId="478"/>
          <ac:spMkLst>
            <pc:docMk/>
            <pc:sldMk cId="730515734" sldId="426"/>
            <ac:spMk id="16" creationId="{FF1175DA-A825-7B9D-44F0-88E2360AFAF1}"/>
          </ac:spMkLst>
        </pc:spChg>
        <pc:spChg chg="add del mod">
          <ac:chgData name="Matthieu De Mari" userId="dfb708c9-d8dc-439f-9a3b-c772bf4a311c" providerId="ADAL" clId="{A7A059E7-93C7-4781-9870-5EC88FF7F596}" dt="2023-03-15T09:26:47.633" v="1507" actId="478"/>
          <ac:spMkLst>
            <pc:docMk/>
            <pc:sldMk cId="730515734" sldId="426"/>
            <ac:spMk id="17" creationId="{03AE8A2C-7BA3-7FA3-3BA9-3D6D34EEFA5E}"/>
          </ac:spMkLst>
        </pc:spChg>
        <pc:spChg chg="add del mod">
          <ac:chgData name="Matthieu De Mari" userId="dfb708c9-d8dc-439f-9a3b-c772bf4a311c" providerId="ADAL" clId="{A7A059E7-93C7-4781-9870-5EC88FF7F596}" dt="2023-03-15T09:26:45.792" v="1505" actId="478"/>
          <ac:spMkLst>
            <pc:docMk/>
            <pc:sldMk cId="730515734" sldId="426"/>
            <ac:spMk id="20" creationId="{3EC410E9-E690-C0DE-97C3-50342FEA321A}"/>
          </ac:spMkLst>
        </pc:spChg>
        <pc:spChg chg="add del mod">
          <ac:chgData name="Matthieu De Mari" userId="dfb708c9-d8dc-439f-9a3b-c772bf4a311c" providerId="ADAL" clId="{A7A059E7-93C7-4781-9870-5EC88FF7F596}" dt="2023-03-15T09:26:46.540" v="1506" actId="478"/>
          <ac:spMkLst>
            <pc:docMk/>
            <pc:sldMk cId="730515734" sldId="426"/>
            <ac:spMk id="21" creationId="{D23EEB65-F908-62A6-43B3-8D2E4B0CFA87}"/>
          </ac:spMkLst>
        </pc:spChg>
        <pc:cxnChg chg="add mod">
          <ac:chgData name="Matthieu De Mari" userId="dfb708c9-d8dc-439f-9a3b-c772bf4a311c" providerId="ADAL" clId="{A7A059E7-93C7-4781-9870-5EC88FF7F596}" dt="2023-03-15T09:24:02.314" v="1467" actId="14100"/>
          <ac:cxnSpMkLst>
            <pc:docMk/>
            <pc:sldMk cId="730515734" sldId="426"/>
            <ac:cxnSpMk id="4" creationId="{42BEA398-2F25-0741-3E42-D31C8ADBC092}"/>
          </ac:cxnSpMkLst>
        </pc:cxnChg>
        <pc:cxnChg chg="add mod">
          <ac:chgData name="Matthieu De Mari" userId="dfb708c9-d8dc-439f-9a3b-c772bf4a311c" providerId="ADAL" clId="{A7A059E7-93C7-4781-9870-5EC88FF7F596}" dt="2023-03-15T09:22:01.006" v="1337"/>
          <ac:cxnSpMkLst>
            <pc:docMk/>
            <pc:sldMk cId="730515734" sldId="426"/>
            <ac:cxnSpMk id="7" creationId="{4A918DDC-15A5-5094-6462-95DFFA502228}"/>
          </ac:cxnSpMkLst>
        </pc:cxnChg>
        <pc:cxnChg chg="add mod">
          <ac:chgData name="Matthieu De Mari" userId="dfb708c9-d8dc-439f-9a3b-c772bf4a311c" providerId="ADAL" clId="{A7A059E7-93C7-4781-9870-5EC88FF7F596}" dt="2023-03-15T09:26:41.527" v="1503" actId="14100"/>
          <ac:cxnSpMkLst>
            <pc:docMk/>
            <pc:sldMk cId="730515734" sldId="426"/>
            <ac:cxnSpMk id="8" creationId="{3AC8232F-37F1-AA3B-ADF0-6D8B8B89721A}"/>
          </ac:cxnSpMkLst>
        </pc:cxnChg>
      </pc:sldChg>
      <pc:sldChg chg="del">
        <pc:chgData name="Matthieu De Mari" userId="dfb708c9-d8dc-439f-9a3b-c772bf4a311c" providerId="ADAL" clId="{A7A059E7-93C7-4781-9870-5EC88FF7F596}" dt="2023-03-15T08:57:19.715" v="64" actId="47"/>
        <pc:sldMkLst>
          <pc:docMk/>
          <pc:sldMk cId="1586635455" sldId="427"/>
        </pc:sldMkLst>
      </pc:sldChg>
      <pc:sldChg chg="addSp delSp modSp add mod">
        <pc:chgData name="Matthieu De Mari" userId="dfb708c9-d8dc-439f-9a3b-c772bf4a311c" providerId="ADAL" clId="{A7A059E7-93C7-4781-9870-5EC88FF7F596}" dt="2023-03-15T09:36:58.580" v="2090" actId="22"/>
        <pc:sldMkLst>
          <pc:docMk/>
          <pc:sldMk cId="1865957258" sldId="427"/>
        </pc:sldMkLst>
        <pc:spChg chg="del">
          <ac:chgData name="Matthieu De Mari" userId="dfb708c9-d8dc-439f-9a3b-c772bf4a311c" providerId="ADAL" clId="{A7A059E7-93C7-4781-9870-5EC88FF7F596}" dt="2023-03-15T09:33:23.925" v="1860" actId="478"/>
          <ac:spMkLst>
            <pc:docMk/>
            <pc:sldMk cId="1865957258" sldId="427"/>
            <ac:spMk id="2" creationId="{E24A22DB-6CCD-207B-183C-76072A0F4EC7}"/>
          </ac:spMkLst>
        </pc:spChg>
        <pc:spChg chg="del mod">
          <ac:chgData name="Matthieu De Mari" userId="dfb708c9-d8dc-439f-9a3b-c772bf4a311c" providerId="ADAL" clId="{A7A059E7-93C7-4781-9870-5EC88FF7F596}" dt="2023-03-15T09:33:22.352" v="1859" actId="478"/>
          <ac:spMkLst>
            <pc:docMk/>
            <pc:sldMk cId="1865957258" sldId="427"/>
            <ac:spMk id="3" creationId="{3344F83E-9625-A0EF-9DEE-386E822DF0E7}"/>
          </ac:spMkLst>
        </pc:spChg>
        <pc:spChg chg="del">
          <ac:chgData name="Matthieu De Mari" userId="dfb708c9-d8dc-439f-9a3b-c772bf4a311c" providerId="ADAL" clId="{A7A059E7-93C7-4781-9870-5EC88FF7F596}" dt="2023-03-15T09:32:28.664" v="1857" actId="478"/>
          <ac:spMkLst>
            <pc:docMk/>
            <pc:sldMk cId="1865957258" sldId="427"/>
            <ac:spMk id="5" creationId="{AD75815F-A2B6-95E5-CB98-F4F064EE7429}"/>
          </ac:spMkLst>
        </pc:spChg>
        <pc:spChg chg="del">
          <ac:chgData name="Matthieu De Mari" userId="dfb708c9-d8dc-439f-9a3b-c772bf4a311c" providerId="ADAL" clId="{A7A059E7-93C7-4781-9870-5EC88FF7F596}" dt="2023-03-15T09:32:28.664" v="1857" actId="478"/>
          <ac:spMkLst>
            <pc:docMk/>
            <pc:sldMk cId="1865957258" sldId="427"/>
            <ac:spMk id="6" creationId="{1EA0D0D7-1977-1B7F-ADBD-3A05461CAFC0}"/>
          </ac:spMkLst>
        </pc:spChg>
        <pc:spChg chg="del">
          <ac:chgData name="Matthieu De Mari" userId="dfb708c9-d8dc-439f-9a3b-c772bf4a311c" providerId="ADAL" clId="{A7A059E7-93C7-4781-9870-5EC88FF7F596}" dt="2023-03-15T09:32:28.664" v="1857" actId="478"/>
          <ac:spMkLst>
            <pc:docMk/>
            <pc:sldMk cId="1865957258" sldId="427"/>
            <ac:spMk id="9" creationId="{5A176258-253A-00BA-2F49-CC7E0B21A1D2}"/>
          </ac:spMkLst>
        </pc:spChg>
        <pc:spChg chg="del">
          <ac:chgData name="Matthieu De Mari" userId="dfb708c9-d8dc-439f-9a3b-c772bf4a311c" providerId="ADAL" clId="{A7A059E7-93C7-4781-9870-5EC88FF7F596}" dt="2023-03-15T09:32:28.664" v="1857" actId="478"/>
          <ac:spMkLst>
            <pc:docMk/>
            <pc:sldMk cId="1865957258" sldId="427"/>
            <ac:spMk id="10" creationId="{D9D81C89-CE1E-7835-14EC-13307F284B20}"/>
          </ac:spMkLst>
        </pc:spChg>
        <pc:spChg chg="del">
          <ac:chgData name="Matthieu De Mari" userId="dfb708c9-d8dc-439f-9a3b-c772bf4a311c" providerId="ADAL" clId="{A7A059E7-93C7-4781-9870-5EC88FF7F596}" dt="2023-03-15T09:32:28.664" v="1857" actId="478"/>
          <ac:spMkLst>
            <pc:docMk/>
            <pc:sldMk cId="1865957258" sldId="427"/>
            <ac:spMk id="12" creationId="{6C99956E-D41C-CB34-6650-1A3FA72C2AB1}"/>
          </ac:spMkLst>
        </pc:spChg>
        <pc:spChg chg="del">
          <ac:chgData name="Matthieu De Mari" userId="dfb708c9-d8dc-439f-9a3b-c772bf4a311c" providerId="ADAL" clId="{A7A059E7-93C7-4781-9870-5EC88FF7F596}" dt="2023-03-15T09:32:30.395" v="1858" actId="478"/>
          <ac:spMkLst>
            <pc:docMk/>
            <pc:sldMk cId="1865957258" sldId="427"/>
            <ac:spMk id="13" creationId="{FDC75D31-78D6-8ACA-983B-4E138EB92BF0}"/>
          </ac:spMkLst>
        </pc:spChg>
        <pc:spChg chg="add del mod">
          <ac:chgData name="Matthieu De Mari" userId="dfb708c9-d8dc-439f-9a3b-c772bf4a311c" providerId="ADAL" clId="{A7A059E7-93C7-4781-9870-5EC88FF7F596}" dt="2023-03-15T09:33:25.116" v="1861" actId="478"/>
          <ac:spMkLst>
            <pc:docMk/>
            <pc:sldMk cId="1865957258" sldId="427"/>
            <ac:spMk id="14" creationId="{BDF8589C-727C-E735-3524-9C41B5C23015}"/>
          </ac:spMkLst>
        </pc:spChg>
        <pc:spChg chg="add del mod">
          <ac:chgData name="Matthieu De Mari" userId="dfb708c9-d8dc-439f-9a3b-c772bf4a311c" providerId="ADAL" clId="{A7A059E7-93C7-4781-9870-5EC88FF7F596}" dt="2023-03-15T09:33:26.694" v="1862" actId="478"/>
          <ac:spMkLst>
            <pc:docMk/>
            <pc:sldMk cId="1865957258" sldId="427"/>
            <ac:spMk id="16" creationId="{F343403F-7D6E-00B4-31A1-82577CE82006}"/>
          </ac:spMkLst>
        </pc:spChg>
        <pc:picChg chg="add del">
          <ac:chgData name="Matthieu De Mari" userId="dfb708c9-d8dc-439f-9a3b-c772bf4a311c" providerId="ADAL" clId="{A7A059E7-93C7-4781-9870-5EC88FF7F596}" dt="2023-03-15T09:36:58.286" v="2089" actId="478"/>
          <ac:picMkLst>
            <pc:docMk/>
            <pc:sldMk cId="1865957258" sldId="427"/>
            <ac:picMk id="18" creationId="{95E9D9EC-E93D-E680-9972-CB22F6F96E82}"/>
          </ac:picMkLst>
        </pc:picChg>
        <pc:picChg chg="add">
          <ac:chgData name="Matthieu De Mari" userId="dfb708c9-d8dc-439f-9a3b-c772bf4a311c" providerId="ADAL" clId="{A7A059E7-93C7-4781-9870-5EC88FF7F596}" dt="2023-03-15T09:36:58.580" v="2090" actId="22"/>
          <ac:picMkLst>
            <pc:docMk/>
            <pc:sldMk cId="1865957258" sldId="427"/>
            <ac:picMk id="20" creationId="{ADFA4E57-457C-105B-D1BB-8405BB77A2A8}"/>
          </ac:picMkLst>
        </pc:picChg>
        <pc:cxnChg chg="del">
          <ac:chgData name="Matthieu De Mari" userId="dfb708c9-d8dc-439f-9a3b-c772bf4a311c" providerId="ADAL" clId="{A7A059E7-93C7-4781-9870-5EC88FF7F596}" dt="2023-03-15T09:32:28.664" v="1857" actId="478"/>
          <ac:cxnSpMkLst>
            <pc:docMk/>
            <pc:sldMk cId="1865957258" sldId="427"/>
            <ac:cxnSpMk id="4" creationId="{42BEA398-2F25-0741-3E42-D31C8ADBC092}"/>
          </ac:cxnSpMkLst>
        </pc:cxnChg>
        <pc:cxnChg chg="del mod">
          <ac:chgData name="Matthieu De Mari" userId="dfb708c9-d8dc-439f-9a3b-c772bf4a311c" providerId="ADAL" clId="{A7A059E7-93C7-4781-9870-5EC88FF7F596}" dt="2023-03-15T09:32:28.664" v="1857" actId="478"/>
          <ac:cxnSpMkLst>
            <pc:docMk/>
            <pc:sldMk cId="1865957258" sldId="427"/>
            <ac:cxnSpMk id="7" creationId="{4A918DDC-15A5-5094-6462-95DFFA502228}"/>
          </ac:cxnSpMkLst>
        </pc:cxnChg>
        <pc:cxnChg chg="del">
          <ac:chgData name="Matthieu De Mari" userId="dfb708c9-d8dc-439f-9a3b-c772bf4a311c" providerId="ADAL" clId="{A7A059E7-93C7-4781-9870-5EC88FF7F596}" dt="2023-03-15T09:32:28.664" v="1857" actId="478"/>
          <ac:cxnSpMkLst>
            <pc:docMk/>
            <pc:sldMk cId="1865957258" sldId="427"/>
            <ac:cxnSpMk id="8" creationId="{3AC8232F-37F1-AA3B-ADF0-6D8B8B89721A}"/>
          </ac:cxnSpMkLst>
        </pc:cxnChg>
      </pc:sldChg>
      <pc:sldChg chg="addSp delSp add mod">
        <pc:chgData name="Matthieu De Mari" userId="dfb708c9-d8dc-439f-9a3b-c772bf4a311c" providerId="ADAL" clId="{A7A059E7-93C7-4781-9870-5EC88FF7F596}" dt="2023-03-15T09:35:32.235" v="2056" actId="22"/>
        <pc:sldMkLst>
          <pc:docMk/>
          <pc:sldMk cId="2022369352" sldId="428"/>
        </pc:sldMkLst>
        <pc:picChg chg="add">
          <ac:chgData name="Matthieu De Mari" userId="dfb708c9-d8dc-439f-9a3b-c772bf4a311c" providerId="ADAL" clId="{A7A059E7-93C7-4781-9870-5EC88FF7F596}" dt="2023-03-15T09:35:32.235" v="2056" actId="22"/>
          <ac:picMkLst>
            <pc:docMk/>
            <pc:sldMk cId="2022369352" sldId="428"/>
            <ac:picMk id="3" creationId="{CC568937-3CBA-875C-626F-02DA03B31489}"/>
          </ac:picMkLst>
        </pc:picChg>
        <pc:picChg chg="del">
          <ac:chgData name="Matthieu De Mari" userId="dfb708c9-d8dc-439f-9a3b-c772bf4a311c" providerId="ADAL" clId="{A7A059E7-93C7-4781-9870-5EC88FF7F596}" dt="2023-03-15T09:35:11.905" v="2055" actId="478"/>
          <ac:picMkLst>
            <pc:docMk/>
            <pc:sldMk cId="2022369352" sldId="428"/>
            <ac:picMk id="18" creationId="{95E9D9EC-E93D-E680-9972-CB22F6F96E82}"/>
          </ac:picMkLst>
        </pc:picChg>
      </pc:sldChg>
      <pc:sldChg chg="addSp modSp add mod">
        <pc:chgData name="Matthieu De Mari" userId="dfb708c9-d8dc-439f-9a3b-c772bf4a311c" providerId="ADAL" clId="{A7A059E7-93C7-4781-9870-5EC88FF7F596}" dt="2023-03-16T06:53:24.649" v="4365" actId="20577"/>
        <pc:sldMkLst>
          <pc:docMk/>
          <pc:sldMk cId="1549216935" sldId="429"/>
        </pc:sldMkLst>
        <pc:spChg chg="mod">
          <ac:chgData name="Matthieu De Mari" userId="dfb708c9-d8dc-439f-9a3b-c772bf4a311c" providerId="ADAL" clId="{A7A059E7-93C7-4781-9870-5EC88FF7F596}" dt="2023-03-16T06:53:24.649" v="4365" actId="20577"/>
          <ac:spMkLst>
            <pc:docMk/>
            <pc:sldMk cId="1549216935" sldId="429"/>
            <ac:spMk id="3" creationId="{3344F83E-9625-A0EF-9DEE-386E822DF0E7}"/>
          </ac:spMkLst>
        </pc:spChg>
        <pc:spChg chg="mod">
          <ac:chgData name="Matthieu De Mari" userId="dfb708c9-d8dc-439f-9a3b-c772bf4a311c" providerId="ADAL" clId="{A7A059E7-93C7-4781-9870-5EC88FF7F596}" dt="2023-03-15T09:34:27.891" v="1946" actId="20577"/>
          <ac:spMkLst>
            <pc:docMk/>
            <pc:sldMk cId="1549216935" sldId="429"/>
            <ac:spMk id="9" creationId="{5A176258-253A-00BA-2F49-CC7E0B21A1D2}"/>
          </ac:spMkLst>
        </pc:spChg>
        <pc:spChg chg="mod">
          <ac:chgData name="Matthieu De Mari" userId="dfb708c9-d8dc-439f-9a3b-c772bf4a311c" providerId="ADAL" clId="{A7A059E7-93C7-4781-9870-5EC88FF7F596}" dt="2023-03-15T09:34:26.272" v="1944" actId="20577"/>
          <ac:spMkLst>
            <pc:docMk/>
            <pc:sldMk cId="1549216935" sldId="429"/>
            <ac:spMk id="10" creationId="{D9D81C89-CE1E-7835-14EC-13307F284B20}"/>
          </ac:spMkLst>
        </pc:spChg>
        <pc:spChg chg="add mod">
          <ac:chgData name="Matthieu De Mari" userId="dfb708c9-d8dc-439f-9a3b-c772bf4a311c" providerId="ADAL" clId="{A7A059E7-93C7-4781-9870-5EC88FF7F596}" dt="2023-03-15T09:34:14.442" v="1925" actId="404"/>
          <ac:spMkLst>
            <pc:docMk/>
            <pc:sldMk cId="1549216935" sldId="429"/>
            <ac:spMk id="11" creationId="{82CB382C-BB60-59DD-FE03-2E7F9258618C}"/>
          </ac:spMkLst>
        </pc:spChg>
        <pc:spChg chg="mod">
          <ac:chgData name="Matthieu De Mari" userId="dfb708c9-d8dc-439f-9a3b-c772bf4a311c" providerId="ADAL" clId="{A7A059E7-93C7-4781-9870-5EC88FF7F596}" dt="2023-03-15T09:34:29.308" v="1948" actId="20577"/>
          <ac:spMkLst>
            <pc:docMk/>
            <pc:sldMk cId="1549216935" sldId="429"/>
            <ac:spMk id="13" creationId="{FDC75D31-78D6-8ACA-983B-4E138EB92BF0}"/>
          </ac:spMkLst>
        </pc:spChg>
      </pc:sldChg>
      <pc:sldChg chg="addSp delSp modSp new mod modClrScheme chgLayout">
        <pc:chgData name="Matthieu De Mari" userId="dfb708c9-d8dc-439f-9a3b-c772bf4a311c" providerId="ADAL" clId="{A7A059E7-93C7-4781-9870-5EC88FF7F596}" dt="2023-03-16T06:25:07.488" v="2943" actId="20577"/>
        <pc:sldMkLst>
          <pc:docMk/>
          <pc:sldMk cId="2376719029" sldId="430"/>
        </pc:sldMkLst>
        <pc:spChg chg="mod ord">
          <ac:chgData name="Matthieu De Mari" userId="dfb708c9-d8dc-439f-9a3b-c772bf4a311c" providerId="ADAL" clId="{A7A059E7-93C7-4781-9870-5EC88FF7F596}" dt="2023-03-16T06:16:42.481" v="2387" actId="700"/>
          <ac:spMkLst>
            <pc:docMk/>
            <pc:sldMk cId="2376719029" sldId="430"/>
            <ac:spMk id="2" creationId="{9C3146C9-78B1-3A6D-0AC7-D2B4EB90B0A6}"/>
          </ac:spMkLst>
        </pc:spChg>
        <pc:spChg chg="del mod ord">
          <ac:chgData name="Matthieu De Mari" userId="dfb708c9-d8dc-439f-9a3b-c772bf4a311c" providerId="ADAL" clId="{A7A059E7-93C7-4781-9870-5EC88FF7F596}" dt="2023-03-16T06:16:42.481" v="2387" actId="700"/>
          <ac:spMkLst>
            <pc:docMk/>
            <pc:sldMk cId="2376719029" sldId="430"/>
            <ac:spMk id="3" creationId="{EF5573BE-ADA2-88C4-CF79-5BA2C67BC8A7}"/>
          </ac:spMkLst>
        </pc:spChg>
        <pc:spChg chg="add mod ord">
          <ac:chgData name="Matthieu De Mari" userId="dfb708c9-d8dc-439f-9a3b-c772bf4a311c" providerId="ADAL" clId="{A7A059E7-93C7-4781-9870-5EC88FF7F596}" dt="2023-03-16T06:25:07.488" v="2943" actId="20577"/>
          <ac:spMkLst>
            <pc:docMk/>
            <pc:sldMk cId="2376719029" sldId="430"/>
            <ac:spMk id="4" creationId="{6BD4828C-2087-AD37-6F4E-5D94C0454845}"/>
          </ac:spMkLst>
        </pc:spChg>
        <pc:spChg chg="add del mod ord">
          <ac:chgData name="Matthieu De Mari" userId="dfb708c9-d8dc-439f-9a3b-c772bf4a311c" providerId="ADAL" clId="{A7A059E7-93C7-4781-9870-5EC88FF7F596}" dt="2023-03-16T06:16:53.949" v="2388" actId="478"/>
          <ac:spMkLst>
            <pc:docMk/>
            <pc:sldMk cId="2376719029" sldId="430"/>
            <ac:spMk id="5" creationId="{F2C948BC-764D-0350-82DC-EC50B73E4F3A}"/>
          </ac:spMkLst>
        </pc:spChg>
        <pc:spChg chg="add mod">
          <ac:chgData name="Matthieu De Mari" userId="dfb708c9-d8dc-439f-9a3b-c772bf4a311c" providerId="ADAL" clId="{A7A059E7-93C7-4781-9870-5EC88FF7F596}" dt="2023-03-16T06:17:24.435" v="2403" actId="20577"/>
          <ac:spMkLst>
            <pc:docMk/>
            <pc:sldMk cId="2376719029" sldId="430"/>
            <ac:spMk id="7" creationId="{68FD1452-4415-90D5-F108-A8ACB214F730}"/>
          </ac:spMkLst>
        </pc:spChg>
        <pc:spChg chg="add mod">
          <ac:chgData name="Matthieu De Mari" userId="dfb708c9-d8dc-439f-9a3b-c772bf4a311c" providerId="ADAL" clId="{A7A059E7-93C7-4781-9870-5EC88FF7F596}" dt="2023-03-16T06:17:22.387" v="2401" actId="20577"/>
          <ac:spMkLst>
            <pc:docMk/>
            <pc:sldMk cId="2376719029" sldId="430"/>
            <ac:spMk id="8" creationId="{38D5A2A9-371B-CF55-599F-12F2AD18B11C}"/>
          </ac:spMkLst>
        </pc:spChg>
        <pc:spChg chg="add mod">
          <ac:chgData name="Matthieu De Mari" userId="dfb708c9-d8dc-439f-9a3b-c772bf4a311c" providerId="ADAL" clId="{A7A059E7-93C7-4781-9870-5EC88FF7F596}" dt="2023-03-16T06:17:37.148" v="2408" actId="20577"/>
          <ac:spMkLst>
            <pc:docMk/>
            <pc:sldMk cId="2376719029" sldId="430"/>
            <ac:spMk id="11" creationId="{02F9A307-1DB2-BFD3-80EE-6477F55B0C59}"/>
          </ac:spMkLst>
        </pc:spChg>
        <pc:spChg chg="add del mod">
          <ac:chgData name="Matthieu De Mari" userId="dfb708c9-d8dc-439f-9a3b-c772bf4a311c" providerId="ADAL" clId="{A7A059E7-93C7-4781-9870-5EC88FF7F596}" dt="2023-03-16T06:16:58.177" v="2392" actId="478"/>
          <ac:spMkLst>
            <pc:docMk/>
            <pc:sldMk cId="2376719029" sldId="430"/>
            <ac:spMk id="12" creationId="{93972C66-CE25-F2A6-6838-B456DFD8712C}"/>
          </ac:spMkLst>
        </pc:spChg>
        <pc:spChg chg="add mod">
          <ac:chgData name="Matthieu De Mari" userId="dfb708c9-d8dc-439f-9a3b-c772bf4a311c" providerId="ADAL" clId="{A7A059E7-93C7-4781-9870-5EC88FF7F596}" dt="2023-03-16T06:16:55.930" v="2391"/>
          <ac:spMkLst>
            <pc:docMk/>
            <pc:sldMk cId="2376719029" sldId="430"/>
            <ac:spMk id="13" creationId="{CF1E5B50-7993-FFE0-F5BE-1AA114E6D7CE}"/>
          </ac:spMkLst>
        </pc:spChg>
        <pc:spChg chg="add del mod">
          <ac:chgData name="Matthieu De Mari" userId="dfb708c9-d8dc-439f-9a3b-c772bf4a311c" providerId="ADAL" clId="{A7A059E7-93C7-4781-9870-5EC88FF7F596}" dt="2023-03-16T06:17:11.586" v="2395"/>
          <ac:spMkLst>
            <pc:docMk/>
            <pc:sldMk cId="2376719029" sldId="430"/>
            <ac:spMk id="15" creationId="{46AFCAC0-F960-5B9B-43B2-83D834510AE3}"/>
          </ac:spMkLst>
        </pc:spChg>
        <pc:spChg chg="add del mod">
          <ac:chgData name="Matthieu De Mari" userId="dfb708c9-d8dc-439f-9a3b-c772bf4a311c" providerId="ADAL" clId="{A7A059E7-93C7-4781-9870-5EC88FF7F596}" dt="2023-03-16T06:17:11.586" v="2395"/>
          <ac:spMkLst>
            <pc:docMk/>
            <pc:sldMk cId="2376719029" sldId="430"/>
            <ac:spMk id="16" creationId="{C714BB0A-7BB5-4C1D-8776-40E57CFC38D9}"/>
          </ac:spMkLst>
        </pc:spChg>
        <pc:spChg chg="add del mod">
          <ac:chgData name="Matthieu De Mari" userId="dfb708c9-d8dc-439f-9a3b-c772bf4a311c" providerId="ADAL" clId="{A7A059E7-93C7-4781-9870-5EC88FF7F596}" dt="2023-03-16T06:17:11.586" v="2395"/>
          <ac:spMkLst>
            <pc:docMk/>
            <pc:sldMk cId="2376719029" sldId="430"/>
            <ac:spMk id="19" creationId="{C1FACD30-7113-7ADC-53AC-6A1642AC63EC}"/>
          </ac:spMkLst>
        </pc:spChg>
        <pc:spChg chg="add del mod">
          <ac:chgData name="Matthieu De Mari" userId="dfb708c9-d8dc-439f-9a3b-c772bf4a311c" providerId="ADAL" clId="{A7A059E7-93C7-4781-9870-5EC88FF7F596}" dt="2023-03-16T06:17:11.586" v="2395"/>
          <ac:spMkLst>
            <pc:docMk/>
            <pc:sldMk cId="2376719029" sldId="430"/>
            <ac:spMk id="20" creationId="{74BC0012-4A59-289C-FC4B-4A62BDB78E78}"/>
          </ac:spMkLst>
        </pc:spChg>
        <pc:spChg chg="add del mod">
          <ac:chgData name="Matthieu De Mari" userId="dfb708c9-d8dc-439f-9a3b-c772bf4a311c" providerId="ADAL" clId="{A7A059E7-93C7-4781-9870-5EC88FF7F596}" dt="2023-03-16T06:17:11.586" v="2395"/>
          <ac:spMkLst>
            <pc:docMk/>
            <pc:sldMk cId="2376719029" sldId="430"/>
            <ac:spMk id="21" creationId="{732BC693-CF87-9D87-C416-934AE96DF22E}"/>
          </ac:spMkLst>
        </pc:spChg>
        <pc:spChg chg="add mod">
          <ac:chgData name="Matthieu De Mari" userId="dfb708c9-d8dc-439f-9a3b-c772bf4a311c" providerId="ADAL" clId="{A7A059E7-93C7-4781-9870-5EC88FF7F596}" dt="2023-03-16T06:17:19.665" v="2399" actId="20577"/>
          <ac:spMkLst>
            <pc:docMk/>
            <pc:sldMk cId="2376719029" sldId="430"/>
            <ac:spMk id="22" creationId="{0F5481CD-BDDA-4E9C-098A-1F59470B36C2}"/>
          </ac:spMkLst>
        </pc:spChg>
        <pc:spChg chg="add mod">
          <ac:chgData name="Matthieu De Mari" userId="dfb708c9-d8dc-439f-9a3b-c772bf4a311c" providerId="ADAL" clId="{A7A059E7-93C7-4781-9870-5EC88FF7F596}" dt="2023-03-16T06:18:15.201" v="2426" actId="1076"/>
          <ac:spMkLst>
            <pc:docMk/>
            <pc:sldMk cId="2376719029" sldId="430"/>
            <ac:spMk id="24" creationId="{9C3B3797-10DC-A62B-E5CE-061933377D6F}"/>
          </ac:spMkLst>
        </pc:spChg>
        <pc:spChg chg="add mod">
          <ac:chgData name="Matthieu De Mari" userId="dfb708c9-d8dc-439f-9a3b-c772bf4a311c" providerId="ADAL" clId="{A7A059E7-93C7-4781-9870-5EC88FF7F596}" dt="2023-03-16T06:19:23.714" v="2439" actId="20577"/>
          <ac:spMkLst>
            <pc:docMk/>
            <pc:sldMk cId="2376719029" sldId="430"/>
            <ac:spMk id="30" creationId="{D9567413-4730-3B7E-E0E8-FDA814D733DD}"/>
          </ac:spMkLst>
        </pc:spChg>
        <pc:spChg chg="add del mod">
          <ac:chgData name="Matthieu De Mari" userId="dfb708c9-d8dc-439f-9a3b-c772bf4a311c" providerId="ADAL" clId="{A7A059E7-93C7-4781-9870-5EC88FF7F596}" dt="2023-03-16T06:19:16.959" v="2438" actId="478"/>
          <ac:spMkLst>
            <pc:docMk/>
            <pc:sldMk cId="2376719029" sldId="430"/>
            <ac:spMk id="31" creationId="{2A504D62-F53F-D978-9751-6F7E0608E03A}"/>
          </ac:spMkLst>
        </pc:spChg>
        <pc:spChg chg="add mod">
          <ac:chgData name="Matthieu De Mari" userId="dfb708c9-d8dc-439f-9a3b-c772bf4a311c" providerId="ADAL" clId="{A7A059E7-93C7-4781-9870-5EC88FF7F596}" dt="2023-03-16T06:19:38.358" v="2443" actId="20577"/>
          <ac:spMkLst>
            <pc:docMk/>
            <pc:sldMk cId="2376719029" sldId="430"/>
            <ac:spMk id="32" creationId="{050F7C8F-DD71-CF0B-CFC1-8C20FE7C6AD1}"/>
          </ac:spMkLst>
        </pc:spChg>
        <pc:spChg chg="add mod">
          <ac:chgData name="Matthieu De Mari" userId="dfb708c9-d8dc-439f-9a3b-c772bf4a311c" providerId="ADAL" clId="{A7A059E7-93C7-4781-9870-5EC88FF7F596}" dt="2023-03-16T06:19:45.831" v="2447" actId="20577"/>
          <ac:spMkLst>
            <pc:docMk/>
            <pc:sldMk cId="2376719029" sldId="430"/>
            <ac:spMk id="34" creationId="{A971BDE7-7959-34B9-C97D-3E39714DA2DE}"/>
          </ac:spMkLst>
        </pc:spChg>
        <pc:spChg chg="add mod">
          <ac:chgData name="Matthieu De Mari" userId="dfb708c9-d8dc-439f-9a3b-c772bf4a311c" providerId="ADAL" clId="{A7A059E7-93C7-4781-9870-5EC88FF7F596}" dt="2023-03-16T06:22:01.588" v="2560" actId="403"/>
          <ac:spMkLst>
            <pc:docMk/>
            <pc:sldMk cId="2376719029" sldId="430"/>
            <ac:spMk id="35" creationId="{45331DC6-7B33-2A79-6B75-48690177B523}"/>
          </ac:spMkLst>
        </pc:spChg>
        <pc:spChg chg="add mod">
          <ac:chgData name="Matthieu De Mari" userId="dfb708c9-d8dc-439f-9a3b-c772bf4a311c" providerId="ADAL" clId="{A7A059E7-93C7-4781-9870-5EC88FF7F596}" dt="2023-03-16T06:21:08.772" v="2472" actId="20577"/>
          <ac:spMkLst>
            <pc:docMk/>
            <pc:sldMk cId="2376719029" sldId="430"/>
            <ac:spMk id="48" creationId="{96C5EAE8-E1B2-4E74-9B60-59D550485B83}"/>
          </ac:spMkLst>
        </pc:spChg>
        <pc:spChg chg="add mod">
          <ac:chgData name="Matthieu De Mari" userId="dfb708c9-d8dc-439f-9a3b-c772bf4a311c" providerId="ADAL" clId="{A7A059E7-93C7-4781-9870-5EC88FF7F596}" dt="2023-03-16T06:21:14.524" v="2476" actId="20577"/>
          <ac:spMkLst>
            <pc:docMk/>
            <pc:sldMk cId="2376719029" sldId="430"/>
            <ac:spMk id="49" creationId="{624B4435-7AF4-6A4D-8C6C-B07014F8637A}"/>
          </ac:spMkLst>
        </pc:spChg>
        <pc:spChg chg="add mod">
          <ac:chgData name="Matthieu De Mari" userId="dfb708c9-d8dc-439f-9a3b-c772bf4a311c" providerId="ADAL" clId="{A7A059E7-93C7-4781-9870-5EC88FF7F596}" dt="2023-03-16T06:21:20.666" v="2480" actId="20577"/>
          <ac:spMkLst>
            <pc:docMk/>
            <pc:sldMk cId="2376719029" sldId="430"/>
            <ac:spMk id="50" creationId="{655C29AD-C9FD-0AA2-4EF5-EED34E0C42A9}"/>
          </ac:spMkLst>
        </pc:spChg>
        <pc:spChg chg="add mod">
          <ac:chgData name="Matthieu De Mari" userId="dfb708c9-d8dc-439f-9a3b-c772bf4a311c" providerId="ADAL" clId="{A7A059E7-93C7-4781-9870-5EC88FF7F596}" dt="2023-03-16T06:21:32.612" v="2488" actId="1076"/>
          <ac:spMkLst>
            <pc:docMk/>
            <pc:sldMk cId="2376719029" sldId="430"/>
            <ac:spMk id="51" creationId="{A134D4CF-8F31-D8DC-7C3A-B0523451E068}"/>
          </ac:spMkLst>
        </pc:spChg>
        <pc:spChg chg="add mod">
          <ac:chgData name="Matthieu De Mari" userId="dfb708c9-d8dc-439f-9a3b-c772bf4a311c" providerId="ADAL" clId="{A7A059E7-93C7-4781-9870-5EC88FF7F596}" dt="2023-03-16T06:21:44.515" v="2540" actId="1037"/>
          <ac:spMkLst>
            <pc:docMk/>
            <pc:sldMk cId="2376719029" sldId="430"/>
            <ac:spMk id="52" creationId="{30E3EFFC-A19C-66E5-570A-1C372BAE9005}"/>
          </ac:spMkLst>
        </pc:spChg>
        <pc:cxnChg chg="add mod">
          <ac:chgData name="Matthieu De Mari" userId="dfb708c9-d8dc-439f-9a3b-c772bf4a311c" providerId="ADAL" clId="{A7A059E7-93C7-4781-9870-5EC88FF7F596}" dt="2023-03-16T06:16:55.930" v="2391"/>
          <ac:cxnSpMkLst>
            <pc:docMk/>
            <pc:sldMk cId="2376719029" sldId="430"/>
            <ac:cxnSpMk id="6" creationId="{287B0395-ACC4-FA73-08A1-5169457860EC}"/>
          </ac:cxnSpMkLst>
        </pc:cxnChg>
        <pc:cxnChg chg="add mod">
          <ac:chgData name="Matthieu De Mari" userId="dfb708c9-d8dc-439f-9a3b-c772bf4a311c" providerId="ADAL" clId="{A7A059E7-93C7-4781-9870-5EC88FF7F596}" dt="2023-03-16T06:17:54.311" v="2413" actId="14100"/>
          <ac:cxnSpMkLst>
            <pc:docMk/>
            <pc:sldMk cId="2376719029" sldId="430"/>
            <ac:cxnSpMk id="9" creationId="{CCEAD84F-9276-9BA2-09EF-474CE199F074}"/>
          </ac:cxnSpMkLst>
        </pc:cxnChg>
        <pc:cxnChg chg="add del mod">
          <ac:chgData name="Matthieu De Mari" userId="dfb708c9-d8dc-439f-9a3b-c772bf4a311c" providerId="ADAL" clId="{A7A059E7-93C7-4781-9870-5EC88FF7F596}" dt="2023-03-16T06:17:07.604" v="2393" actId="478"/>
          <ac:cxnSpMkLst>
            <pc:docMk/>
            <pc:sldMk cId="2376719029" sldId="430"/>
            <ac:cxnSpMk id="10" creationId="{9AD031F7-87DE-ADAF-D2E9-786439FD7DF1}"/>
          </ac:cxnSpMkLst>
        </pc:cxnChg>
        <pc:cxnChg chg="add del mod">
          <ac:chgData name="Matthieu De Mari" userId="dfb708c9-d8dc-439f-9a3b-c772bf4a311c" providerId="ADAL" clId="{A7A059E7-93C7-4781-9870-5EC88FF7F596}" dt="2023-03-16T06:17:11.586" v="2395"/>
          <ac:cxnSpMkLst>
            <pc:docMk/>
            <pc:sldMk cId="2376719029" sldId="430"/>
            <ac:cxnSpMk id="14" creationId="{CE47B86B-CDC9-B5BE-1A32-DD49E4C74490}"/>
          </ac:cxnSpMkLst>
        </pc:cxnChg>
        <pc:cxnChg chg="add del mod">
          <ac:chgData name="Matthieu De Mari" userId="dfb708c9-d8dc-439f-9a3b-c772bf4a311c" providerId="ADAL" clId="{A7A059E7-93C7-4781-9870-5EC88FF7F596}" dt="2023-03-16T06:17:11.586" v="2395"/>
          <ac:cxnSpMkLst>
            <pc:docMk/>
            <pc:sldMk cId="2376719029" sldId="430"/>
            <ac:cxnSpMk id="17" creationId="{22A71B79-F7A9-0F29-59C3-BFB1B012E621}"/>
          </ac:cxnSpMkLst>
        </pc:cxnChg>
        <pc:cxnChg chg="add del mod">
          <ac:chgData name="Matthieu De Mari" userId="dfb708c9-d8dc-439f-9a3b-c772bf4a311c" providerId="ADAL" clId="{A7A059E7-93C7-4781-9870-5EC88FF7F596}" dt="2023-03-16T06:17:11.586" v="2395"/>
          <ac:cxnSpMkLst>
            <pc:docMk/>
            <pc:sldMk cId="2376719029" sldId="430"/>
            <ac:cxnSpMk id="18" creationId="{835ADA19-01A8-9748-0E5D-DBBD2D303EAB}"/>
          </ac:cxnSpMkLst>
        </pc:cxnChg>
        <pc:cxnChg chg="add mod">
          <ac:chgData name="Matthieu De Mari" userId="dfb708c9-d8dc-439f-9a3b-c772bf4a311c" providerId="ADAL" clId="{A7A059E7-93C7-4781-9870-5EC88FF7F596}" dt="2023-03-16T06:18:21.945" v="2429" actId="14100"/>
          <ac:cxnSpMkLst>
            <pc:docMk/>
            <pc:sldMk cId="2376719029" sldId="430"/>
            <ac:cxnSpMk id="27" creationId="{10CAC164-92DF-6B28-FA7E-6571C3DA5EEA}"/>
          </ac:cxnSpMkLst>
        </pc:cxnChg>
        <pc:cxnChg chg="add mod">
          <ac:chgData name="Matthieu De Mari" userId="dfb708c9-d8dc-439f-9a3b-c772bf4a311c" providerId="ADAL" clId="{A7A059E7-93C7-4781-9870-5EC88FF7F596}" dt="2023-03-16T06:19:36.243" v="2441" actId="1076"/>
          <ac:cxnSpMkLst>
            <pc:docMk/>
            <pc:sldMk cId="2376719029" sldId="430"/>
            <ac:cxnSpMk id="33" creationId="{D5E7BEE4-9009-0585-4209-87EEFCE20FB8}"/>
          </ac:cxnSpMkLst>
        </pc:cxnChg>
        <pc:cxnChg chg="add mod">
          <ac:chgData name="Matthieu De Mari" userId="dfb708c9-d8dc-439f-9a3b-c772bf4a311c" providerId="ADAL" clId="{A7A059E7-93C7-4781-9870-5EC88FF7F596}" dt="2023-03-16T06:20:30.584" v="2459" actId="14100"/>
          <ac:cxnSpMkLst>
            <pc:docMk/>
            <pc:sldMk cId="2376719029" sldId="430"/>
            <ac:cxnSpMk id="36" creationId="{2C6806CC-E8E0-FBD4-3F08-FA660766679A}"/>
          </ac:cxnSpMkLst>
        </pc:cxnChg>
        <pc:cxnChg chg="add mod">
          <ac:chgData name="Matthieu De Mari" userId="dfb708c9-d8dc-439f-9a3b-c772bf4a311c" providerId="ADAL" clId="{A7A059E7-93C7-4781-9870-5EC88FF7F596}" dt="2023-03-16T06:20:38.282" v="2462" actId="14100"/>
          <ac:cxnSpMkLst>
            <pc:docMk/>
            <pc:sldMk cId="2376719029" sldId="430"/>
            <ac:cxnSpMk id="39" creationId="{19C5D670-D513-B0E2-A0D1-8824C88171C2}"/>
          </ac:cxnSpMkLst>
        </pc:cxnChg>
        <pc:cxnChg chg="add mod">
          <ac:chgData name="Matthieu De Mari" userId="dfb708c9-d8dc-439f-9a3b-c772bf4a311c" providerId="ADAL" clId="{A7A059E7-93C7-4781-9870-5EC88FF7F596}" dt="2023-03-16T06:20:47.847" v="2465" actId="14100"/>
          <ac:cxnSpMkLst>
            <pc:docMk/>
            <pc:sldMk cId="2376719029" sldId="430"/>
            <ac:cxnSpMk id="42" creationId="{BDFE794D-BFFA-0117-0C9E-8E6FB6CB8C52}"/>
          </ac:cxnSpMkLst>
        </pc:cxnChg>
        <pc:cxnChg chg="add mod">
          <ac:chgData name="Matthieu De Mari" userId="dfb708c9-d8dc-439f-9a3b-c772bf4a311c" providerId="ADAL" clId="{A7A059E7-93C7-4781-9870-5EC88FF7F596}" dt="2023-03-16T06:21:01.259" v="2468" actId="14100"/>
          <ac:cxnSpMkLst>
            <pc:docMk/>
            <pc:sldMk cId="2376719029" sldId="430"/>
            <ac:cxnSpMk id="45" creationId="{EACA306B-6E2C-A069-5B0F-C38D81803A9D}"/>
          </ac:cxnSpMkLst>
        </pc:cxnChg>
      </pc:sldChg>
      <pc:sldChg chg="modSp add mod">
        <pc:chgData name="Matthieu De Mari" userId="dfb708c9-d8dc-439f-9a3b-c772bf4a311c" providerId="ADAL" clId="{A7A059E7-93C7-4781-9870-5EC88FF7F596}" dt="2023-03-16T06:25:39.554" v="2951" actId="20577"/>
        <pc:sldMkLst>
          <pc:docMk/>
          <pc:sldMk cId="133940590" sldId="431"/>
        </pc:sldMkLst>
        <pc:spChg chg="mod">
          <ac:chgData name="Matthieu De Mari" userId="dfb708c9-d8dc-439f-9a3b-c772bf4a311c" providerId="ADAL" clId="{A7A059E7-93C7-4781-9870-5EC88FF7F596}" dt="2023-03-16T06:25:39.554" v="2951" actId="20577"/>
          <ac:spMkLst>
            <pc:docMk/>
            <pc:sldMk cId="133940590" sldId="431"/>
            <ac:spMk id="4" creationId="{6BD4828C-2087-AD37-6F4E-5D94C0454845}"/>
          </ac:spMkLst>
        </pc:spChg>
      </pc:sldChg>
      <pc:sldChg chg="modSp add mod">
        <pc:chgData name="Matthieu De Mari" userId="dfb708c9-d8dc-439f-9a3b-c772bf4a311c" providerId="ADAL" clId="{A7A059E7-93C7-4781-9870-5EC88FF7F596}" dt="2023-03-16T06:26:34.363" v="3090" actId="113"/>
        <pc:sldMkLst>
          <pc:docMk/>
          <pc:sldMk cId="2188406462" sldId="432"/>
        </pc:sldMkLst>
        <pc:spChg chg="mod">
          <ac:chgData name="Matthieu De Mari" userId="dfb708c9-d8dc-439f-9a3b-c772bf4a311c" providerId="ADAL" clId="{A7A059E7-93C7-4781-9870-5EC88FF7F596}" dt="2023-03-16T06:26:34.363" v="3090" actId="113"/>
          <ac:spMkLst>
            <pc:docMk/>
            <pc:sldMk cId="2188406462" sldId="432"/>
            <ac:spMk id="4" creationId="{6BD4828C-2087-AD37-6F4E-5D94C0454845}"/>
          </ac:spMkLst>
        </pc:spChg>
      </pc:sldChg>
      <pc:sldChg chg="modSp add mod">
        <pc:chgData name="Matthieu De Mari" userId="dfb708c9-d8dc-439f-9a3b-c772bf4a311c" providerId="ADAL" clId="{A7A059E7-93C7-4781-9870-5EC88FF7F596}" dt="2023-03-16T06:39:38.270" v="3576" actId="20577"/>
        <pc:sldMkLst>
          <pc:docMk/>
          <pc:sldMk cId="1769846722" sldId="433"/>
        </pc:sldMkLst>
        <pc:spChg chg="mod">
          <ac:chgData name="Matthieu De Mari" userId="dfb708c9-d8dc-439f-9a3b-c772bf4a311c" providerId="ADAL" clId="{A7A059E7-93C7-4781-9870-5EC88FF7F596}" dt="2023-03-16T06:38:19.964" v="3448" actId="20577"/>
          <ac:spMkLst>
            <pc:docMk/>
            <pc:sldMk cId="1769846722" sldId="433"/>
            <ac:spMk id="2" creationId="{11A7D010-8F73-A762-F8B6-8B573C7F924D}"/>
          </ac:spMkLst>
        </pc:spChg>
        <pc:spChg chg="mod">
          <ac:chgData name="Matthieu De Mari" userId="dfb708c9-d8dc-439f-9a3b-c772bf4a311c" providerId="ADAL" clId="{A7A059E7-93C7-4781-9870-5EC88FF7F596}" dt="2023-03-16T06:39:38.270" v="3576" actId="20577"/>
          <ac:spMkLst>
            <pc:docMk/>
            <pc:sldMk cId="1769846722" sldId="433"/>
            <ac:spMk id="3" creationId="{7586C7BF-7E23-BF24-130D-02F2E8451505}"/>
          </ac:spMkLst>
        </pc:spChg>
      </pc:sldChg>
      <pc:sldChg chg="addSp delSp modSp add mod">
        <pc:chgData name="Matthieu De Mari" userId="dfb708c9-d8dc-439f-9a3b-c772bf4a311c" providerId="ADAL" clId="{A7A059E7-93C7-4781-9870-5EC88FF7F596}" dt="2023-03-16T07:21:15.148" v="5706" actId="20577"/>
        <pc:sldMkLst>
          <pc:docMk/>
          <pc:sldMk cId="3094800006" sldId="434"/>
        </pc:sldMkLst>
        <pc:spChg chg="mod">
          <ac:chgData name="Matthieu De Mari" userId="dfb708c9-d8dc-439f-9a3b-c772bf4a311c" providerId="ADAL" clId="{A7A059E7-93C7-4781-9870-5EC88FF7F596}" dt="2023-03-16T07:21:15.148" v="5706" actId="20577"/>
          <ac:spMkLst>
            <pc:docMk/>
            <pc:sldMk cId="3094800006" sldId="434"/>
            <ac:spMk id="3" creationId="{21E91F88-75AD-45CA-A480-858091A84D90}"/>
          </ac:spMkLst>
        </pc:spChg>
        <pc:spChg chg="add del mod">
          <ac:chgData name="Matthieu De Mari" userId="dfb708c9-d8dc-439f-9a3b-c772bf4a311c" providerId="ADAL" clId="{A7A059E7-93C7-4781-9870-5EC88FF7F596}" dt="2023-03-16T06:47:28.022" v="4136" actId="20577"/>
          <ac:spMkLst>
            <pc:docMk/>
            <pc:sldMk cId="3094800006" sldId="434"/>
            <ac:spMk id="6" creationId="{AB30AD60-6C6B-413F-DBF7-71AC7BFB0EDF}"/>
          </ac:spMkLst>
        </pc:spChg>
        <pc:spChg chg="mod">
          <ac:chgData name="Matthieu De Mari" userId="dfb708c9-d8dc-439f-9a3b-c772bf4a311c" providerId="ADAL" clId="{A7A059E7-93C7-4781-9870-5EC88FF7F596}" dt="2023-03-16T06:46:30.084" v="4107" actId="20577"/>
          <ac:spMkLst>
            <pc:docMk/>
            <pc:sldMk cId="3094800006" sldId="434"/>
            <ac:spMk id="10" creationId="{C641B1D6-BF0F-0380-85B2-BAF69823FCF7}"/>
          </ac:spMkLst>
        </pc:spChg>
        <pc:spChg chg="mod">
          <ac:chgData name="Matthieu De Mari" userId="dfb708c9-d8dc-439f-9a3b-c772bf4a311c" providerId="ADAL" clId="{A7A059E7-93C7-4781-9870-5EC88FF7F596}" dt="2023-03-16T06:46:26.101" v="4103" actId="20577"/>
          <ac:spMkLst>
            <pc:docMk/>
            <pc:sldMk cId="3094800006" sldId="434"/>
            <ac:spMk id="11" creationId="{E3EAF248-CA6B-AD35-A3A0-9B652C54C7AF}"/>
          </ac:spMkLst>
        </pc:spChg>
        <pc:spChg chg="del">
          <ac:chgData name="Matthieu De Mari" userId="dfb708c9-d8dc-439f-9a3b-c772bf4a311c" providerId="ADAL" clId="{A7A059E7-93C7-4781-9870-5EC88FF7F596}" dt="2023-03-16T06:47:26.785" v="4134" actId="478"/>
          <ac:spMkLst>
            <pc:docMk/>
            <pc:sldMk cId="3094800006" sldId="434"/>
            <ac:spMk id="13" creationId="{4E63AABF-3801-1127-D5E7-F0561F71B59B}"/>
          </ac:spMkLst>
        </pc:spChg>
        <pc:spChg chg="mod">
          <ac:chgData name="Matthieu De Mari" userId="dfb708c9-d8dc-439f-9a3b-c772bf4a311c" providerId="ADAL" clId="{A7A059E7-93C7-4781-9870-5EC88FF7F596}" dt="2023-03-16T06:46:37.690" v="4113" actId="20577"/>
          <ac:spMkLst>
            <pc:docMk/>
            <pc:sldMk cId="3094800006" sldId="434"/>
            <ac:spMk id="14" creationId="{A60EA876-02CB-1A54-FE99-324C7CED23D7}"/>
          </ac:spMkLst>
        </pc:spChg>
        <pc:spChg chg="mod">
          <ac:chgData name="Matthieu De Mari" userId="dfb708c9-d8dc-439f-9a3b-c772bf4a311c" providerId="ADAL" clId="{A7A059E7-93C7-4781-9870-5EC88FF7F596}" dt="2023-03-16T06:45:33.204" v="4087" actId="20577"/>
          <ac:spMkLst>
            <pc:docMk/>
            <pc:sldMk cId="3094800006" sldId="434"/>
            <ac:spMk id="16" creationId="{2D95FC1E-D8C7-4B00-7E8A-56E298BE70D9}"/>
          </ac:spMkLst>
        </pc:spChg>
        <pc:spChg chg="mod">
          <ac:chgData name="Matthieu De Mari" userId="dfb708c9-d8dc-439f-9a3b-c772bf4a311c" providerId="ADAL" clId="{A7A059E7-93C7-4781-9870-5EC88FF7F596}" dt="2023-03-16T06:46:23.289" v="4101" actId="20577"/>
          <ac:spMkLst>
            <pc:docMk/>
            <pc:sldMk cId="3094800006" sldId="434"/>
            <ac:spMk id="20" creationId="{CD34F0CD-6956-D106-5E75-F914628054E1}"/>
          </ac:spMkLst>
        </pc:spChg>
        <pc:spChg chg="add del mod">
          <ac:chgData name="Matthieu De Mari" userId="dfb708c9-d8dc-439f-9a3b-c772bf4a311c" providerId="ADAL" clId="{A7A059E7-93C7-4781-9870-5EC88FF7F596}" dt="2023-03-16T06:46:20.567" v="4099" actId="20577"/>
          <ac:spMkLst>
            <pc:docMk/>
            <pc:sldMk cId="3094800006" sldId="434"/>
            <ac:spMk id="21" creationId="{083F03B3-653A-348D-DD80-A05F409E14CE}"/>
          </ac:spMkLst>
        </pc:spChg>
        <pc:spChg chg="del">
          <ac:chgData name="Matthieu De Mari" userId="dfb708c9-d8dc-439f-9a3b-c772bf4a311c" providerId="ADAL" clId="{A7A059E7-93C7-4781-9870-5EC88FF7F596}" dt="2023-03-16T06:45:30.104" v="4083" actId="478"/>
          <ac:spMkLst>
            <pc:docMk/>
            <pc:sldMk cId="3094800006" sldId="434"/>
            <ac:spMk id="23" creationId="{ADF1FBA6-BD11-BD69-E95D-55A56777D4E3}"/>
          </ac:spMkLst>
        </pc:spChg>
        <pc:spChg chg="mod">
          <ac:chgData name="Matthieu De Mari" userId="dfb708c9-d8dc-439f-9a3b-c772bf4a311c" providerId="ADAL" clId="{A7A059E7-93C7-4781-9870-5EC88FF7F596}" dt="2023-03-16T06:46:35.260" v="4111" actId="20577"/>
          <ac:spMkLst>
            <pc:docMk/>
            <pc:sldMk cId="3094800006" sldId="434"/>
            <ac:spMk id="24" creationId="{0EE40970-E671-B987-7E16-8966C1B29EF2}"/>
          </ac:spMkLst>
        </pc:spChg>
        <pc:spChg chg="add mod">
          <ac:chgData name="Matthieu De Mari" userId="dfb708c9-d8dc-439f-9a3b-c772bf4a311c" providerId="ADAL" clId="{A7A059E7-93C7-4781-9870-5EC88FF7F596}" dt="2023-03-16T06:46:32.582" v="4109" actId="20577"/>
          <ac:spMkLst>
            <pc:docMk/>
            <pc:sldMk cId="3094800006" sldId="434"/>
            <ac:spMk id="25" creationId="{FDC49071-45ED-01D3-0F03-A6C905DDF76A}"/>
          </ac:spMkLst>
        </pc:spChg>
        <pc:cxnChg chg="mod">
          <ac:chgData name="Matthieu De Mari" userId="dfb708c9-d8dc-439f-9a3b-c772bf4a311c" providerId="ADAL" clId="{A7A059E7-93C7-4781-9870-5EC88FF7F596}" dt="2023-03-16T06:45:16.204" v="4079" actId="208"/>
          <ac:cxnSpMkLst>
            <pc:docMk/>
            <pc:sldMk cId="3094800006" sldId="434"/>
            <ac:cxnSpMk id="5" creationId="{CA6D98FB-529B-C857-1F0B-F529DBE52A67}"/>
          </ac:cxnSpMkLst>
        </pc:cxnChg>
        <pc:cxnChg chg="mod">
          <ac:chgData name="Matthieu De Mari" userId="dfb708c9-d8dc-439f-9a3b-c772bf4a311c" providerId="ADAL" clId="{A7A059E7-93C7-4781-9870-5EC88FF7F596}" dt="2023-03-16T06:47:25.209" v="4133" actId="478"/>
          <ac:cxnSpMkLst>
            <pc:docMk/>
            <pc:sldMk cId="3094800006" sldId="434"/>
            <ac:cxnSpMk id="8" creationId="{94E02312-615F-ABCD-0A21-8BDC93CC8DEA}"/>
          </ac:cxnSpMkLst>
        </pc:cxnChg>
        <pc:cxnChg chg="add del">
          <ac:chgData name="Matthieu De Mari" userId="dfb708c9-d8dc-439f-9a3b-c772bf4a311c" providerId="ADAL" clId="{A7A059E7-93C7-4781-9870-5EC88FF7F596}" dt="2023-03-16T06:46:18.829" v="4097" actId="478"/>
          <ac:cxnSpMkLst>
            <pc:docMk/>
            <pc:sldMk cId="3094800006" sldId="434"/>
            <ac:cxnSpMk id="19" creationId="{8BADA381-9865-89AE-ECFC-F4A7622A80E5}"/>
          </ac:cxnSpMkLst>
        </pc:cxnChg>
      </pc:sldChg>
      <pc:sldChg chg="addSp delSp modSp add mod">
        <pc:chgData name="Matthieu De Mari" userId="dfb708c9-d8dc-439f-9a3b-c772bf4a311c" providerId="ADAL" clId="{A7A059E7-93C7-4781-9870-5EC88FF7F596}" dt="2023-03-16T06:53:52.843" v="4371" actId="207"/>
        <pc:sldMkLst>
          <pc:docMk/>
          <pc:sldMk cId="3322702571" sldId="435"/>
        </pc:sldMkLst>
        <pc:spChg chg="mod">
          <ac:chgData name="Matthieu De Mari" userId="dfb708c9-d8dc-439f-9a3b-c772bf4a311c" providerId="ADAL" clId="{A7A059E7-93C7-4781-9870-5EC88FF7F596}" dt="2023-03-16T06:53:52.843" v="4371" actId="207"/>
          <ac:spMkLst>
            <pc:docMk/>
            <pc:sldMk cId="3322702571" sldId="435"/>
            <ac:spMk id="3" creationId="{21E91F88-75AD-45CA-A480-858091A84D90}"/>
          </ac:spMkLst>
        </pc:spChg>
        <pc:spChg chg="del">
          <ac:chgData name="Matthieu De Mari" userId="dfb708c9-d8dc-439f-9a3b-c772bf4a311c" providerId="ADAL" clId="{A7A059E7-93C7-4781-9870-5EC88FF7F596}" dt="2023-03-16T06:48:33.790" v="4196" actId="478"/>
          <ac:spMkLst>
            <pc:docMk/>
            <pc:sldMk cId="3322702571" sldId="435"/>
            <ac:spMk id="7" creationId="{0E74FE46-1EA5-68F4-35E6-3B7DC15B0261}"/>
          </ac:spMkLst>
        </pc:spChg>
        <pc:spChg chg="mod">
          <ac:chgData name="Matthieu De Mari" userId="dfb708c9-d8dc-439f-9a3b-c772bf4a311c" providerId="ADAL" clId="{A7A059E7-93C7-4781-9870-5EC88FF7F596}" dt="2023-03-16T06:49:43.098" v="4214" actId="207"/>
          <ac:spMkLst>
            <pc:docMk/>
            <pc:sldMk cId="3322702571" sldId="435"/>
            <ac:spMk id="10" creationId="{C641B1D6-BF0F-0380-85B2-BAF69823FCF7}"/>
          </ac:spMkLst>
        </pc:spChg>
        <pc:spChg chg="mod">
          <ac:chgData name="Matthieu De Mari" userId="dfb708c9-d8dc-439f-9a3b-c772bf4a311c" providerId="ADAL" clId="{A7A059E7-93C7-4781-9870-5EC88FF7F596}" dt="2023-03-16T06:49:43.098" v="4214" actId="207"/>
          <ac:spMkLst>
            <pc:docMk/>
            <pc:sldMk cId="3322702571" sldId="435"/>
            <ac:spMk id="11" creationId="{E3EAF248-CA6B-AD35-A3A0-9B652C54C7AF}"/>
          </ac:spMkLst>
        </pc:spChg>
        <pc:spChg chg="del">
          <ac:chgData name="Matthieu De Mari" userId="dfb708c9-d8dc-439f-9a3b-c772bf4a311c" providerId="ADAL" clId="{A7A059E7-93C7-4781-9870-5EC88FF7F596}" dt="2023-03-16T06:48:34.628" v="4197" actId="478"/>
          <ac:spMkLst>
            <pc:docMk/>
            <pc:sldMk cId="3322702571" sldId="435"/>
            <ac:spMk id="12" creationId="{4310A156-66CA-2CE7-09EF-6E61462E6CF7}"/>
          </ac:spMkLst>
        </pc:spChg>
        <pc:spChg chg="del">
          <ac:chgData name="Matthieu De Mari" userId="dfb708c9-d8dc-439f-9a3b-c772bf4a311c" providerId="ADAL" clId="{A7A059E7-93C7-4781-9870-5EC88FF7F596}" dt="2023-03-16T06:48:36.269" v="4198" actId="478"/>
          <ac:spMkLst>
            <pc:docMk/>
            <pc:sldMk cId="3322702571" sldId="435"/>
            <ac:spMk id="14" creationId="{A60EA876-02CB-1A54-FE99-324C7CED23D7}"/>
          </ac:spMkLst>
        </pc:spChg>
        <pc:spChg chg="del">
          <ac:chgData name="Matthieu De Mari" userId="dfb708c9-d8dc-439f-9a3b-c772bf4a311c" providerId="ADAL" clId="{A7A059E7-93C7-4781-9870-5EC88FF7F596}" dt="2023-03-16T06:48:32.601" v="4194" actId="478"/>
          <ac:spMkLst>
            <pc:docMk/>
            <pc:sldMk cId="3322702571" sldId="435"/>
            <ac:spMk id="25" creationId="{FDC49071-45ED-01D3-0F03-A6C905DDF76A}"/>
          </ac:spMkLst>
        </pc:spChg>
        <pc:spChg chg="add mod">
          <ac:chgData name="Matthieu De Mari" userId="dfb708c9-d8dc-439f-9a3b-c772bf4a311c" providerId="ADAL" clId="{A7A059E7-93C7-4781-9870-5EC88FF7F596}" dt="2023-03-16T06:49:12.045" v="4204" actId="207"/>
          <ac:spMkLst>
            <pc:docMk/>
            <pc:sldMk cId="3322702571" sldId="435"/>
            <ac:spMk id="28" creationId="{B90D2CEB-0BA7-1638-0EBE-8DBFE7E2220B}"/>
          </ac:spMkLst>
        </pc:spChg>
        <pc:spChg chg="add mod">
          <ac:chgData name="Matthieu De Mari" userId="dfb708c9-d8dc-439f-9a3b-c772bf4a311c" providerId="ADAL" clId="{A7A059E7-93C7-4781-9870-5EC88FF7F596}" dt="2023-03-16T06:49:27.788" v="4210" actId="207"/>
          <ac:spMkLst>
            <pc:docMk/>
            <pc:sldMk cId="3322702571" sldId="435"/>
            <ac:spMk id="31" creationId="{37C54BCA-91ED-F310-757D-EEAC797DD25A}"/>
          </ac:spMkLst>
        </pc:spChg>
        <pc:spChg chg="add mod">
          <ac:chgData name="Matthieu De Mari" userId="dfb708c9-d8dc-439f-9a3b-c772bf4a311c" providerId="ADAL" clId="{A7A059E7-93C7-4781-9870-5EC88FF7F596}" dt="2023-03-16T06:49:24.930" v="4209" actId="207"/>
          <ac:spMkLst>
            <pc:docMk/>
            <pc:sldMk cId="3322702571" sldId="435"/>
            <ac:spMk id="32" creationId="{B69E7563-FD47-7008-177E-A6FC95AEC18F}"/>
          </ac:spMkLst>
        </pc:spChg>
        <pc:spChg chg="add mod">
          <ac:chgData name="Matthieu De Mari" userId="dfb708c9-d8dc-439f-9a3b-c772bf4a311c" providerId="ADAL" clId="{A7A059E7-93C7-4781-9870-5EC88FF7F596}" dt="2023-03-16T06:49:03.504" v="4202" actId="208"/>
          <ac:spMkLst>
            <pc:docMk/>
            <pc:sldMk cId="3322702571" sldId="435"/>
            <ac:spMk id="33" creationId="{828B57C1-919F-C72B-4F2C-4F3FE5BE69B5}"/>
          </ac:spMkLst>
        </pc:spChg>
        <pc:spChg chg="add mod">
          <ac:chgData name="Matthieu De Mari" userId="dfb708c9-d8dc-439f-9a3b-c772bf4a311c" providerId="ADAL" clId="{A7A059E7-93C7-4781-9870-5EC88FF7F596}" dt="2023-03-16T06:49:30.098" v="4211" actId="207"/>
          <ac:spMkLst>
            <pc:docMk/>
            <pc:sldMk cId="3322702571" sldId="435"/>
            <ac:spMk id="34" creationId="{A6E9ED4B-8F2C-CBB1-F615-346CE1CF605C}"/>
          </ac:spMkLst>
        </pc:spChg>
        <pc:cxnChg chg="del">
          <ac:chgData name="Matthieu De Mari" userId="dfb708c9-d8dc-439f-9a3b-c772bf4a311c" providerId="ADAL" clId="{A7A059E7-93C7-4781-9870-5EC88FF7F596}" dt="2023-03-16T06:48:33.070" v="4195" actId="478"/>
          <ac:cxnSpMkLst>
            <pc:docMk/>
            <pc:sldMk cId="3322702571" sldId="435"/>
            <ac:cxnSpMk id="5" creationId="{CA6D98FB-529B-C857-1F0B-F529DBE52A67}"/>
          </ac:cxnSpMkLst>
        </pc:cxnChg>
        <pc:cxnChg chg="mod">
          <ac:chgData name="Matthieu De Mari" userId="dfb708c9-d8dc-439f-9a3b-c772bf4a311c" providerId="ADAL" clId="{A7A059E7-93C7-4781-9870-5EC88FF7F596}" dt="2023-03-16T06:49:49.039" v="4215" actId="208"/>
          <ac:cxnSpMkLst>
            <pc:docMk/>
            <pc:sldMk cId="3322702571" sldId="435"/>
            <ac:cxnSpMk id="8" creationId="{94E02312-615F-ABCD-0A21-8BDC93CC8DEA}"/>
          </ac:cxnSpMkLst>
        </pc:cxnChg>
        <pc:cxnChg chg="mod">
          <ac:chgData name="Matthieu De Mari" userId="dfb708c9-d8dc-439f-9a3b-c772bf4a311c" providerId="ADAL" clId="{A7A059E7-93C7-4781-9870-5EC88FF7F596}" dt="2023-03-16T06:49:49.039" v="4215" actId="208"/>
          <ac:cxnSpMkLst>
            <pc:docMk/>
            <pc:sldMk cId="3322702571" sldId="435"/>
            <ac:cxnSpMk id="9" creationId="{E17F2299-F357-CE78-A411-5EC4DB571F5B}"/>
          </ac:cxnSpMkLst>
        </pc:cxnChg>
        <pc:cxnChg chg="add mod">
          <ac:chgData name="Matthieu De Mari" userId="dfb708c9-d8dc-439f-9a3b-c772bf4a311c" providerId="ADAL" clId="{A7A059E7-93C7-4781-9870-5EC88FF7F596}" dt="2023-03-16T06:49:03.504" v="4202" actId="208"/>
          <ac:cxnSpMkLst>
            <pc:docMk/>
            <pc:sldMk cId="3322702571" sldId="435"/>
            <ac:cxnSpMk id="27" creationId="{BB27B7BB-1F98-07BF-8B77-2215EC3B7779}"/>
          </ac:cxnSpMkLst>
        </pc:cxnChg>
        <pc:cxnChg chg="add mod">
          <ac:chgData name="Matthieu De Mari" userId="dfb708c9-d8dc-439f-9a3b-c772bf4a311c" providerId="ADAL" clId="{A7A059E7-93C7-4781-9870-5EC88FF7F596}" dt="2023-03-16T06:49:03.504" v="4202" actId="208"/>
          <ac:cxnSpMkLst>
            <pc:docMk/>
            <pc:sldMk cId="3322702571" sldId="435"/>
            <ac:cxnSpMk id="29" creationId="{470F7AD4-064E-9F4A-AD11-0FD6A6D94736}"/>
          </ac:cxnSpMkLst>
        </pc:cxnChg>
        <pc:cxnChg chg="add mod">
          <ac:chgData name="Matthieu De Mari" userId="dfb708c9-d8dc-439f-9a3b-c772bf4a311c" providerId="ADAL" clId="{A7A059E7-93C7-4781-9870-5EC88FF7F596}" dt="2023-03-16T06:49:03.504" v="4202" actId="208"/>
          <ac:cxnSpMkLst>
            <pc:docMk/>
            <pc:sldMk cId="3322702571" sldId="435"/>
            <ac:cxnSpMk id="30" creationId="{EB9B752F-225D-7D8F-5AA7-B627AB06F5CC}"/>
          </ac:cxnSpMkLst>
        </pc:cxnChg>
      </pc:sldChg>
      <pc:sldChg chg="modSp new del mod">
        <pc:chgData name="Matthieu De Mari" userId="dfb708c9-d8dc-439f-9a3b-c772bf4a311c" providerId="ADAL" clId="{A7A059E7-93C7-4781-9870-5EC88FF7F596}" dt="2023-03-16T06:51:32.545" v="4341" actId="47"/>
        <pc:sldMkLst>
          <pc:docMk/>
          <pc:sldMk cId="1876045740" sldId="436"/>
        </pc:sldMkLst>
        <pc:spChg chg="mod">
          <ac:chgData name="Matthieu De Mari" userId="dfb708c9-d8dc-439f-9a3b-c772bf4a311c" providerId="ADAL" clId="{A7A059E7-93C7-4781-9870-5EC88FF7F596}" dt="2023-03-16T06:51:22.793" v="4337" actId="20577"/>
          <ac:spMkLst>
            <pc:docMk/>
            <pc:sldMk cId="1876045740" sldId="436"/>
            <ac:spMk id="2" creationId="{34843A05-2160-432F-A1BE-15360CEF34EF}"/>
          </ac:spMkLst>
        </pc:spChg>
      </pc:sldChg>
      <pc:sldChg chg="modSp add mod">
        <pc:chgData name="Matthieu De Mari" userId="dfb708c9-d8dc-439f-9a3b-c772bf4a311c" providerId="ADAL" clId="{A7A059E7-93C7-4781-9870-5EC88FF7F596}" dt="2023-03-16T06:51:28.732" v="4340" actId="20577"/>
        <pc:sldMkLst>
          <pc:docMk/>
          <pc:sldMk cId="861916422" sldId="437"/>
        </pc:sldMkLst>
        <pc:spChg chg="mod">
          <ac:chgData name="Matthieu De Mari" userId="dfb708c9-d8dc-439f-9a3b-c772bf4a311c" providerId="ADAL" clId="{A7A059E7-93C7-4781-9870-5EC88FF7F596}" dt="2023-03-16T06:51:28.732" v="4340" actId="20577"/>
          <ac:spMkLst>
            <pc:docMk/>
            <pc:sldMk cId="861916422" sldId="437"/>
            <ac:spMk id="2" creationId="{E1DEE3CC-C2F1-D5F9-388A-E8378975AC12}"/>
          </ac:spMkLst>
        </pc:spChg>
      </pc:sldChg>
      <pc:sldChg chg="delSp modSp new mod modClrScheme chgLayout">
        <pc:chgData name="Matthieu De Mari" userId="dfb708c9-d8dc-439f-9a3b-c772bf4a311c" providerId="ADAL" clId="{A7A059E7-93C7-4781-9870-5EC88FF7F596}" dt="2023-03-16T07:23:00.246" v="5833" actId="20577"/>
        <pc:sldMkLst>
          <pc:docMk/>
          <pc:sldMk cId="671110687" sldId="438"/>
        </pc:sldMkLst>
        <pc:spChg chg="mod ord">
          <ac:chgData name="Matthieu De Mari" userId="dfb708c9-d8dc-439f-9a3b-c772bf4a311c" providerId="ADAL" clId="{A7A059E7-93C7-4781-9870-5EC88FF7F596}" dt="2023-03-16T07:05:53.554" v="5125" actId="700"/>
          <ac:spMkLst>
            <pc:docMk/>
            <pc:sldMk cId="671110687" sldId="438"/>
            <ac:spMk id="2" creationId="{4EC90AD6-FE0F-DB12-53E1-C7AC338CDC7A}"/>
          </ac:spMkLst>
        </pc:spChg>
        <pc:spChg chg="mod ord">
          <ac:chgData name="Matthieu De Mari" userId="dfb708c9-d8dc-439f-9a3b-c772bf4a311c" providerId="ADAL" clId="{A7A059E7-93C7-4781-9870-5EC88FF7F596}" dt="2023-03-16T07:23:00.246" v="5833" actId="20577"/>
          <ac:spMkLst>
            <pc:docMk/>
            <pc:sldMk cId="671110687" sldId="438"/>
            <ac:spMk id="3" creationId="{C5B3147C-5652-F4E7-76E5-5B7A81B7A79A}"/>
          </ac:spMkLst>
        </pc:spChg>
        <pc:spChg chg="del">
          <ac:chgData name="Matthieu De Mari" userId="dfb708c9-d8dc-439f-9a3b-c772bf4a311c" providerId="ADAL" clId="{A7A059E7-93C7-4781-9870-5EC88FF7F596}" dt="2023-03-16T07:05:53.554" v="5125" actId="700"/>
          <ac:spMkLst>
            <pc:docMk/>
            <pc:sldMk cId="671110687" sldId="438"/>
            <ac:spMk id="4" creationId="{EE4B2F23-2893-ED5A-3A73-1354F00F6B84}"/>
          </ac:spMkLst>
        </pc:spChg>
      </pc:sldChg>
      <pc:sldChg chg="modSp add mod">
        <pc:chgData name="Matthieu De Mari" userId="dfb708c9-d8dc-439f-9a3b-c772bf4a311c" providerId="ADAL" clId="{A7A059E7-93C7-4781-9870-5EC88FF7F596}" dt="2023-03-16T07:23:04.229" v="5835"/>
        <pc:sldMkLst>
          <pc:docMk/>
          <pc:sldMk cId="1589725218" sldId="439"/>
        </pc:sldMkLst>
        <pc:spChg chg="mod">
          <ac:chgData name="Matthieu De Mari" userId="dfb708c9-d8dc-439f-9a3b-c772bf4a311c" providerId="ADAL" clId="{A7A059E7-93C7-4781-9870-5EC88FF7F596}" dt="2023-03-16T07:23:04.229" v="5835"/>
          <ac:spMkLst>
            <pc:docMk/>
            <pc:sldMk cId="1589725218" sldId="439"/>
            <ac:spMk id="3" creationId="{C5B3147C-5652-F4E7-76E5-5B7A81B7A79A}"/>
          </ac:spMkLst>
        </pc:spChg>
      </pc:sldChg>
      <pc:sldChg chg="modSp add mod ord">
        <pc:chgData name="Matthieu De Mari" userId="dfb708c9-d8dc-439f-9a3b-c772bf4a311c" providerId="ADAL" clId="{A7A059E7-93C7-4781-9870-5EC88FF7F596}" dt="2023-03-16T07:22:56.535" v="5826" actId="20577"/>
        <pc:sldMkLst>
          <pc:docMk/>
          <pc:sldMk cId="2955466283" sldId="440"/>
        </pc:sldMkLst>
        <pc:spChg chg="mod">
          <ac:chgData name="Matthieu De Mari" userId="dfb708c9-d8dc-439f-9a3b-c772bf4a311c" providerId="ADAL" clId="{A7A059E7-93C7-4781-9870-5EC88FF7F596}" dt="2023-03-16T07:08:10.749" v="5303" actId="20577"/>
          <ac:spMkLst>
            <pc:docMk/>
            <pc:sldMk cId="2955466283" sldId="440"/>
            <ac:spMk id="2" creationId="{4EC90AD6-FE0F-DB12-53E1-C7AC338CDC7A}"/>
          </ac:spMkLst>
        </pc:spChg>
        <pc:spChg chg="mod">
          <ac:chgData name="Matthieu De Mari" userId="dfb708c9-d8dc-439f-9a3b-c772bf4a311c" providerId="ADAL" clId="{A7A059E7-93C7-4781-9870-5EC88FF7F596}" dt="2023-03-16T07:22:56.535" v="5826" actId="20577"/>
          <ac:spMkLst>
            <pc:docMk/>
            <pc:sldMk cId="2955466283" sldId="440"/>
            <ac:spMk id="3" creationId="{C5B3147C-5652-F4E7-76E5-5B7A81B7A79A}"/>
          </ac:spMkLst>
        </pc:spChg>
      </pc:sldChg>
      <pc:sldChg chg="modSp new mod">
        <pc:chgData name="Matthieu De Mari" userId="dfb708c9-d8dc-439f-9a3b-c772bf4a311c" providerId="ADAL" clId="{A7A059E7-93C7-4781-9870-5EC88FF7F596}" dt="2023-03-16T07:37:50.621" v="6552" actId="20577"/>
        <pc:sldMkLst>
          <pc:docMk/>
          <pc:sldMk cId="1448790682" sldId="441"/>
        </pc:sldMkLst>
        <pc:spChg chg="mod">
          <ac:chgData name="Matthieu De Mari" userId="dfb708c9-d8dc-439f-9a3b-c772bf4a311c" providerId="ADAL" clId="{A7A059E7-93C7-4781-9870-5EC88FF7F596}" dt="2023-03-16T07:29:48.803" v="6251" actId="20577"/>
          <ac:spMkLst>
            <pc:docMk/>
            <pc:sldMk cId="1448790682" sldId="441"/>
            <ac:spMk id="2" creationId="{7E41C351-BED5-72B4-F58B-BE667FB64318}"/>
          </ac:spMkLst>
        </pc:spChg>
        <pc:spChg chg="mod">
          <ac:chgData name="Matthieu De Mari" userId="dfb708c9-d8dc-439f-9a3b-c772bf4a311c" providerId="ADAL" clId="{A7A059E7-93C7-4781-9870-5EC88FF7F596}" dt="2023-03-16T07:37:50.621" v="6552" actId="20577"/>
          <ac:spMkLst>
            <pc:docMk/>
            <pc:sldMk cId="1448790682" sldId="441"/>
            <ac:spMk id="3" creationId="{0A9CA01A-4500-13DA-32DD-0418598356B9}"/>
          </ac:spMkLst>
        </pc:spChg>
      </pc:sldChg>
      <pc:sldChg chg="addSp delSp modSp add mod">
        <pc:chgData name="Matthieu De Mari" userId="dfb708c9-d8dc-439f-9a3b-c772bf4a311c" providerId="ADAL" clId="{A7A059E7-93C7-4781-9870-5EC88FF7F596}" dt="2023-03-16T07:29:34.178" v="6239" actId="478"/>
        <pc:sldMkLst>
          <pc:docMk/>
          <pc:sldMk cId="75594367" sldId="442"/>
        </pc:sldMkLst>
        <pc:spChg chg="add mod">
          <ac:chgData name="Matthieu De Mari" userId="dfb708c9-d8dc-439f-9a3b-c772bf4a311c" providerId="ADAL" clId="{A7A059E7-93C7-4781-9870-5EC88FF7F596}" dt="2023-03-16T07:26:09.160" v="6111" actId="113"/>
          <ac:spMkLst>
            <pc:docMk/>
            <pc:sldMk cId="75594367" sldId="442"/>
            <ac:spMk id="2" creationId="{AE47BC94-FC28-F441-FD0A-D1EDDABAC55E}"/>
          </ac:spMkLst>
        </pc:spChg>
        <pc:spChg chg="add mod">
          <ac:chgData name="Matthieu De Mari" userId="dfb708c9-d8dc-439f-9a3b-c772bf4a311c" providerId="ADAL" clId="{A7A059E7-93C7-4781-9870-5EC88FF7F596}" dt="2023-03-16T07:27:27.331" v="6174" actId="1076"/>
          <ac:spMkLst>
            <pc:docMk/>
            <pc:sldMk cId="75594367" sldId="442"/>
            <ac:spMk id="3" creationId="{6D7FD8E8-9971-1967-3BB4-3CDA9527B9F8}"/>
          </ac:spMkLst>
        </pc:spChg>
        <pc:spChg chg="mod">
          <ac:chgData name="Matthieu De Mari" userId="dfb708c9-d8dc-439f-9a3b-c772bf4a311c" providerId="ADAL" clId="{A7A059E7-93C7-4781-9870-5EC88FF7F596}" dt="2023-03-16T07:25:41.114" v="6051"/>
          <ac:spMkLst>
            <pc:docMk/>
            <pc:sldMk cId="75594367" sldId="442"/>
            <ac:spMk id="5" creationId="{4F0C9377-31A4-50F3-144A-62B9B92A0435}"/>
          </ac:spMkLst>
        </pc:spChg>
        <pc:spChg chg="add mod">
          <ac:chgData name="Matthieu De Mari" userId="dfb708c9-d8dc-439f-9a3b-c772bf4a311c" providerId="ADAL" clId="{A7A059E7-93C7-4781-9870-5EC88FF7F596}" dt="2023-03-16T07:29:31.699" v="6237" actId="1076"/>
          <ac:spMkLst>
            <pc:docMk/>
            <pc:sldMk cId="75594367" sldId="442"/>
            <ac:spMk id="7" creationId="{239975D4-74A4-5788-F24C-CD533D372C1C}"/>
          </ac:spMkLst>
        </pc:spChg>
        <pc:spChg chg="add mod">
          <ac:chgData name="Matthieu De Mari" userId="dfb708c9-d8dc-439f-9a3b-c772bf4a311c" providerId="ADAL" clId="{A7A059E7-93C7-4781-9870-5EC88FF7F596}" dt="2023-03-16T07:27:37.875" v="6179" actId="1076"/>
          <ac:spMkLst>
            <pc:docMk/>
            <pc:sldMk cId="75594367" sldId="442"/>
            <ac:spMk id="8" creationId="{AFC35537-954E-63D5-D687-AC5ED4A9D9D6}"/>
          </ac:spMkLst>
        </pc:spChg>
        <pc:spChg chg="add mod">
          <ac:chgData name="Matthieu De Mari" userId="dfb708c9-d8dc-439f-9a3b-c772bf4a311c" providerId="ADAL" clId="{A7A059E7-93C7-4781-9870-5EC88FF7F596}" dt="2023-03-16T07:28:15.165" v="6210" actId="20577"/>
          <ac:spMkLst>
            <pc:docMk/>
            <pc:sldMk cId="75594367" sldId="442"/>
            <ac:spMk id="9" creationId="{EE202F9C-1D8F-C912-9832-0A00E1677DFF}"/>
          </ac:spMkLst>
        </pc:spChg>
        <pc:spChg chg="add del mod">
          <ac:chgData name="Matthieu De Mari" userId="dfb708c9-d8dc-439f-9a3b-c772bf4a311c" providerId="ADAL" clId="{A7A059E7-93C7-4781-9870-5EC88FF7F596}" dt="2023-03-16T07:27:01.316" v="6130" actId="478"/>
          <ac:spMkLst>
            <pc:docMk/>
            <pc:sldMk cId="75594367" sldId="442"/>
            <ac:spMk id="10" creationId="{77CA10A7-FC3B-0D4D-3B23-84D01925CA96}"/>
          </ac:spMkLst>
        </pc:spChg>
        <pc:spChg chg="add del mod">
          <ac:chgData name="Matthieu De Mari" userId="dfb708c9-d8dc-439f-9a3b-c772bf4a311c" providerId="ADAL" clId="{A7A059E7-93C7-4781-9870-5EC88FF7F596}" dt="2023-03-16T07:26:58.275" v="6129" actId="478"/>
          <ac:spMkLst>
            <pc:docMk/>
            <pc:sldMk cId="75594367" sldId="442"/>
            <ac:spMk id="11" creationId="{4E37DC0A-923E-8517-7617-05346FE4731B}"/>
          </ac:spMkLst>
        </pc:spChg>
        <pc:spChg chg="add mod">
          <ac:chgData name="Matthieu De Mari" userId="dfb708c9-d8dc-439f-9a3b-c772bf4a311c" providerId="ADAL" clId="{A7A059E7-93C7-4781-9870-5EC88FF7F596}" dt="2023-03-16T07:28:42.547" v="6215" actId="1076"/>
          <ac:spMkLst>
            <pc:docMk/>
            <pc:sldMk cId="75594367" sldId="442"/>
            <ac:spMk id="17" creationId="{C738D974-77AB-3735-2126-5D5A0580DC8C}"/>
          </ac:spMkLst>
        </pc:spChg>
        <pc:spChg chg="add del mod">
          <ac:chgData name="Matthieu De Mari" userId="dfb708c9-d8dc-439f-9a3b-c772bf4a311c" providerId="ADAL" clId="{A7A059E7-93C7-4781-9870-5EC88FF7F596}" dt="2023-03-16T07:29:32.993" v="6238" actId="478"/>
          <ac:spMkLst>
            <pc:docMk/>
            <pc:sldMk cId="75594367" sldId="442"/>
            <ac:spMk id="18" creationId="{2FC6E709-4E6C-D3A3-ED5D-6D51A7482410}"/>
          </ac:spMkLst>
        </pc:spChg>
        <pc:spChg chg="add del mod">
          <ac:chgData name="Matthieu De Mari" userId="dfb708c9-d8dc-439f-9a3b-c772bf4a311c" providerId="ADAL" clId="{A7A059E7-93C7-4781-9870-5EC88FF7F596}" dt="2023-03-16T07:29:34.178" v="6239" actId="478"/>
          <ac:spMkLst>
            <pc:docMk/>
            <pc:sldMk cId="75594367" sldId="442"/>
            <ac:spMk id="19" creationId="{3491C7C1-7974-97FE-3EB9-5FF9A810D76D}"/>
          </ac:spMkLst>
        </pc:spChg>
        <pc:cxnChg chg="add mod">
          <ac:chgData name="Matthieu De Mari" userId="dfb708c9-d8dc-439f-9a3b-c772bf4a311c" providerId="ADAL" clId="{A7A059E7-93C7-4781-9870-5EC88FF7F596}" dt="2023-03-16T07:27:48.068" v="6184" actId="14100"/>
          <ac:cxnSpMkLst>
            <pc:docMk/>
            <pc:sldMk cId="75594367" sldId="442"/>
            <ac:cxnSpMk id="6" creationId="{CD00F95D-4611-B165-16B7-F43AF8BBB1E8}"/>
          </ac:cxnSpMkLst>
        </pc:cxnChg>
        <pc:cxnChg chg="add mod">
          <ac:chgData name="Matthieu De Mari" userId="dfb708c9-d8dc-439f-9a3b-c772bf4a311c" providerId="ADAL" clId="{A7A059E7-93C7-4781-9870-5EC88FF7F596}" dt="2023-03-16T07:27:27.331" v="6174" actId="1076"/>
          <ac:cxnSpMkLst>
            <pc:docMk/>
            <pc:sldMk cId="75594367" sldId="442"/>
            <ac:cxnSpMk id="12" creationId="{3BF70575-FE97-201D-9133-5BEDF881E0EA}"/>
          </ac:cxnSpMkLst>
        </pc:cxnChg>
      </pc:sldChg>
      <pc:sldChg chg="modSp add mod">
        <pc:chgData name="Matthieu De Mari" userId="dfb708c9-d8dc-439f-9a3b-c772bf4a311c" providerId="ADAL" clId="{A7A059E7-93C7-4781-9870-5EC88FF7F596}" dt="2023-03-16T07:37:53.817" v="6554"/>
        <pc:sldMkLst>
          <pc:docMk/>
          <pc:sldMk cId="110232736" sldId="443"/>
        </pc:sldMkLst>
        <pc:spChg chg="mod">
          <ac:chgData name="Matthieu De Mari" userId="dfb708c9-d8dc-439f-9a3b-c772bf4a311c" providerId="ADAL" clId="{A7A059E7-93C7-4781-9870-5EC88FF7F596}" dt="2023-03-16T07:37:53.817" v="6554"/>
          <ac:spMkLst>
            <pc:docMk/>
            <pc:sldMk cId="110232736" sldId="443"/>
            <ac:spMk id="3" creationId="{0A9CA01A-4500-13DA-32DD-0418598356B9}"/>
          </ac:spMkLst>
        </pc:spChg>
      </pc:sldChg>
      <pc:sldChg chg="modSp add mod">
        <pc:chgData name="Matthieu De Mari" userId="dfb708c9-d8dc-439f-9a3b-c772bf4a311c" providerId="ADAL" clId="{A7A059E7-93C7-4781-9870-5EC88FF7F596}" dt="2023-03-16T07:33:40.151" v="6351" actId="20577"/>
        <pc:sldMkLst>
          <pc:docMk/>
          <pc:sldMk cId="1237963508" sldId="444"/>
        </pc:sldMkLst>
        <pc:spChg chg="mod">
          <ac:chgData name="Matthieu De Mari" userId="dfb708c9-d8dc-439f-9a3b-c772bf4a311c" providerId="ADAL" clId="{A7A059E7-93C7-4781-9870-5EC88FF7F596}" dt="2023-03-16T07:33:40.151" v="6351" actId="20577"/>
          <ac:spMkLst>
            <pc:docMk/>
            <pc:sldMk cId="1237963508" sldId="444"/>
            <ac:spMk id="3" creationId="{0A9CA01A-4500-13DA-32DD-0418598356B9}"/>
          </ac:spMkLst>
        </pc:spChg>
      </pc:sldChg>
      <pc:sldChg chg="modSp add mod">
        <pc:chgData name="Matthieu De Mari" userId="dfb708c9-d8dc-439f-9a3b-c772bf4a311c" providerId="ADAL" clId="{A7A059E7-93C7-4781-9870-5EC88FF7F596}" dt="2023-03-16T07:33:46.815" v="6354" actId="207"/>
        <pc:sldMkLst>
          <pc:docMk/>
          <pc:sldMk cId="1417587332" sldId="445"/>
        </pc:sldMkLst>
        <pc:spChg chg="mod">
          <ac:chgData name="Matthieu De Mari" userId="dfb708c9-d8dc-439f-9a3b-c772bf4a311c" providerId="ADAL" clId="{A7A059E7-93C7-4781-9870-5EC88FF7F596}" dt="2023-03-16T07:33:46.815" v="6354" actId="207"/>
          <ac:spMkLst>
            <pc:docMk/>
            <pc:sldMk cId="1417587332" sldId="445"/>
            <ac:spMk id="3" creationId="{0A9CA01A-4500-13DA-32DD-0418598356B9}"/>
          </ac:spMkLst>
        </pc:spChg>
      </pc:sldChg>
      <pc:sldChg chg="modSp new del mod">
        <pc:chgData name="Matthieu De Mari" userId="dfb708c9-d8dc-439f-9a3b-c772bf4a311c" providerId="ADAL" clId="{A7A059E7-93C7-4781-9870-5EC88FF7F596}" dt="2023-03-16T07:38:37.318" v="6557" actId="47"/>
        <pc:sldMkLst>
          <pc:docMk/>
          <pc:sldMk cId="1902125911" sldId="446"/>
        </pc:sldMkLst>
        <pc:spChg chg="mod">
          <ac:chgData name="Matthieu De Mari" userId="dfb708c9-d8dc-439f-9a3b-c772bf4a311c" providerId="ADAL" clId="{A7A059E7-93C7-4781-9870-5EC88FF7F596}" dt="2023-03-16T07:34:22.726" v="6383" actId="114"/>
          <ac:spMkLst>
            <pc:docMk/>
            <pc:sldMk cId="1902125911" sldId="446"/>
            <ac:spMk id="3" creationId="{98C8E745-17FA-0972-8665-9C637236AA5B}"/>
          </ac:spMkLst>
        </pc:spChg>
      </pc:sldChg>
      <pc:sldChg chg="addSp delSp modSp add mod modClrScheme chgLayout">
        <pc:chgData name="Matthieu De Mari" userId="dfb708c9-d8dc-439f-9a3b-c772bf4a311c" providerId="ADAL" clId="{A7A059E7-93C7-4781-9870-5EC88FF7F596}" dt="2023-03-16T07:45:56.353" v="7110" actId="20577"/>
        <pc:sldMkLst>
          <pc:docMk/>
          <pc:sldMk cId="1624935982" sldId="447"/>
        </pc:sldMkLst>
        <pc:spChg chg="del">
          <ac:chgData name="Matthieu De Mari" userId="dfb708c9-d8dc-439f-9a3b-c772bf4a311c" providerId="ADAL" clId="{A7A059E7-93C7-4781-9870-5EC88FF7F596}" dt="2023-03-16T07:35:46.083" v="6431" actId="478"/>
          <ac:spMkLst>
            <pc:docMk/>
            <pc:sldMk cId="1624935982" sldId="447"/>
            <ac:spMk id="2" creationId="{AE47BC94-FC28-F441-FD0A-D1EDDABAC55E}"/>
          </ac:spMkLst>
        </pc:spChg>
        <pc:spChg chg="del">
          <ac:chgData name="Matthieu De Mari" userId="dfb708c9-d8dc-439f-9a3b-c772bf4a311c" providerId="ADAL" clId="{A7A059E7-93C7-4781-9870-5EC88FF7F596}" dt="2023-03-16T07:35:45.164" v="6430" actId="478"/>
          <ac:spMkLst>
            <pc:docMk/>
            <pc:sldMk cId="1624935982" sldId="447"/>
            <ac:spMk id="3" creationId="{6D7FD8E8-9971-1967-3BB4-3CDA9527B9F8}"/>
          </ac:spMkLst>
        </pc:spChg>
        <pc:spChg chg="mod ord">
          <ac:chgData name="Matthieu De Mari" userId="dfb708c9-d8dc-439f-9a3b-c772bf4a311c" providerId="ADAL" clId="{A7A059E7-93C7-4781-9870-5EC88FF7F596}" dt="2023-03-16T07:36:01.946" v="6470" actId="20577"/>
          <ac:spMkLst>
            <pc:docMk/>
            <pc:sldMk cId="1624935982" sldId="447"/>
            <ac:spMk id="4" creationId="{0FC14325-60C2-05EC-B1A1-4AF98D8BBF01}"/>
          </ac:spMkLst>
        </pc:spChg>
        <pc:spChg chg="mod ord">
          <ac:chgData name="Matthieu De Mari" userId="dfb708c9-d8dc-439f-9a3b-c772bf4a311c" providerId="ADAL" clId="{A7A059E7-93C7-4781-9870-5EC88FF7F596}" dt="2023-03-16T07:37:12.238" v="6535" actId="27636"/>
          <ac:spMkLst>
            <pc:docMk/>
            <pc:sldMk cId="1624935982" sldId="447"/>
            <ac:spMk id="5" creationId="{4F0C9377-31A4-50F3-144A-62B9B92A0435}"/>
          </ac:spMkLst>
        </pc:spChg>
        <pc:spChg chg="del">
          <ac:chgData name="Matthieu De Mari" userId="dfb708c9-d8dc-439f-9a3b-c772bf4a311c" providerId="ADAL" clId="{A7A059E7-93C7-4781-9870-5EC88FF7F596}" dt="2023-03-16T07:35:45.164" v="6430" actId="478"/>
          <ac:spMkLst>
            <pc:docMk/>
            <pc:sldMk cId="1624935982" sldId="447"/>
            <ac:spMk id="7" creationId="{239975D4-74A4-5788-F24C-CD533D372C1C}"/>
          </ac:spMkLst>
        </pc:spChg>
        <pc:spChg chg="del">
          <ac:chgData name="Matthieu De Mari" userId="dfb708c9-d8dc-439f-9a3b-c772bf4a311c" providerId="ADAL" clId="{A7A059E7-93C7-4781-9870-5EC88FF7F596}" dt="2023-03-16T07:35:45.164" v="6430" actId="478"/>
          <ac:spMkLst>
            <pc:docMk/>
            <pc:sldMk cId="1624935982" sldId="447"/>
            <ac:spMk id="8" creationId="{AFC35537-954E-63D5-D687-AC5ED4A9D9D6}"/>
          </ac:spMkLst>
        </pc:spChg>
        <pc:spChg chg="del">
          <ac:chgData name="Matthieu De Mari" userId="dfb708c9-d8dc-439f-9a3b-c772bf4a311c" providerId="ADAL" clId="{A7A059E7-93C7-4781-9870-5EC88FF7F596}" dt="2023-03-16T07:35:45.164" v="6430" actId="478"/>
          <ac:spMkLst>
            <pc:docMk/>
            <pc:sldMk cId="1624935982" sldId="447"/>
            <ac:spMk id="9" creationId="{EE202F9C-1D8F-C912-9832-0A00E1677DFF}"/>
          </ac:spMkLst>
        </pc:spChg>
        <pc:spChg chg="add del mod ord">
          <ac:chgData name="Matthieu De Mari" userId="dfb708c9-d8dc-439f-9a3b-c772bf4a311c" providerId="ADAL" clId="{A7A059E7-93C7-4781-9870-5EC88FF7F596}" dt="2023-03-16T07:35:54.708" v="6435" actId="700"/>
          <ac:spMkLst>
            <pc:docMk/>
            <pc:sldMk cId="1624935982" sldId="447"/>
            <ac:spMk id="10" creationId="{9236A850-5273-38DF-3264-3F6BEA2601B0}"/>
          </ac:spMkLst>
        </pc:spChg>
        <pc:spChg chg="add del mod ord">
          <ac:chgData name="Matthieu De Mari" userId="dfb708c9-d8dc-439f-9a3b-c772bf4a311c" providerId="ADAL" clId="{A7A059E7-93C7-4781-9870-5EC88FF7F596}" dt="2023-03-16T07:35:54.708" v="6435" actId="700"/>
          <ac:spMkLst>
            <pc:docMk/>
            <pc:sldMk cId="1624935982" sldId="447"/>
            <ac:spMk id="11" creationId="{35B6B17C-4F7E-2712-53EB-E3CDB49E8D1F}"/>
          </ac:spMkLst>
        </pc:spChg>
        <pc:spChg chg="add del mod ord">
          <ac:chgData name="Matthieu De Mari" userId="dfb708c9-d8dc-439f-9a3b-c772bf4a311c" providerId="ADAL" clId="{A7A059E7-93C7-4781-9870-5EC88FF7F596}" dt="2023-03-16T07:35:54.708" v="6435" actId="700"/>
          <ac:spMkLst>
            <pc:docMk/>
            <pc:sldMk cId="1624935982" sldId="447"/>
            <ac:spMk id="13" creationId="{B3A72211-A60A-FF08-DE7D-A0FCA14B3515}"/>
          </ac:spMkLst>
        </pc:spChg>
        <pc:spChg chg="add mod ord">
          <ac:chgData name="Matthieu De Mari" userId="dfb708c9-d8dc-439f-9a3b-c772bf4a311c" providerId="ADAL" clId="{A7A059E7-93C7-4781-9870-5EC88FF7F596}" dt="2023-03-16T07:45:56.353" v="7110" actId="20577"/>
          <ac:spMkLst>
            <pc:docMk/>
            <pc:sldMk cId="1624935982" sldId="447"/>
            <ac:spMk id="14" creationId="{50DDEFFE-0B18-1C15-5BE8-33764A524BBF}"/>
          </ac:spMkLst>
        </pc:spChg>
        <pc:spChg chg="del">
          <ac:chgData name="Matthieu De Mari" userId="dfb708c9-d8dc-439f-9a3b-c772bf4a311c" providerId="ADAL" clId="{A7A059E7-93C7-4781-9870-5EC88FF7F596}" dt="2023-03-16T07:35:45.164" v="6430" actId="478"/>
          <ac:spMkLst>
            <pc:docMk/>
            <pc:sldMk cId="1624935982" sldId="447"/>
            <ac:spMk id="17" creationId="{C738D974-77AB-3735-2126-5D5A0580DC8C}"/>
          </ac:spMkLst>
        </pc:spChg>
        <pc:cxnChg chg="del mod">
          <ac:chgData name="Matthieu De Mari" userId="dfb708c9-d8dc-439f-9a3b-c772bf4a311c" providerId="ADAL" clId="{A7A059E7-93C7-4781-9870-5EC88FF7F596}" dt="2023-03-16T07:35:45.164" v="6430" actId="478"/>
          <ac:cxnSpMkLst>
            <pc:docMk/>
            <pc:sldMk cId="1624935982" sldId="447"/>
            <ac:cxnSpMk id="6" creationId="{CD00F95D-4611-B165-16B7-F43AF8BBB1E8}"/>
          </ac:cxnSpMkLst>
        </pc:cxnChg>
        <pc:cxnChg chg="del mod">
          <ac:chgData name="Matthieu De Mari" userId="dfb708c9-d8dc-439f-9a3b-c772bf4a311c" providerId="ADAL" clId="{A7A059E7-93C7-4781-9870-5EC88FF7F596}" dt="2023-03-16T07:35:45.164" v="6430" actId="478"/>
          <ac:cxnSpMkLst>
            <pc:docMk/>
            <pc:sldMk cId="1624935982" sldId="447"/>
            <ac:cxnSpMk id="12" creationId="{3BF70575-FE97-201D-9133-5BEDF881E0EA}"/>
          </ac:cxnSpMkLst>
        </pc:cxnChg>
      </pc:sldChg>
      <pc:sldChg chg="modSp add mod ord">
        <pc:chgData name="Matthieu De Mari" userId="dfb708c9-d8dc-439f-9a3b-c772bf4a311c" providerId="ADAL" clId="{A7A059E7-93C7-4781-9870-5EC88FF7F596}" dt="2023-03-16T07:39:03.276" v="6598"/>
        <pc:sldMkLst>
          <pc:docMk/>
          <pc:sldMk cId="4016554108" sldId="448"/>
        </pc:sldMkLst>
        <pc:spChg chg="mod">
          <ac:chgData name="Matthieu De Mari" userId="dfb708c9-d8dc-439f-9a3b-c772bf4a311c" providerId="ADAL" clId="{A7A059E7-93C7-4781-9870-5EC88FF7F596}" dt="2023-03-16T07:39:03.276" v="6598"/>
          <ac:spMkLst>
            <pc:docMk/>
            <pc:sldMk cId="4016554108" sldId="448"/>
            <ac:spMk id="2" creationId="{0D6A019A-BE67-C453-0E3A-8BA10DE1B846}"/>
          </ac:spMkLst>
        </pc:spChg>
        <pc:spChg chg="mod">
          <ac:chgData name="Matthieu De Mari" userId="dfb708c9-d8dc-439f-9a3b-c772bf4a311c" providerId="ADAL" clId="{A7A059E7-93C7-4781-9870-5EC88FF7F596}" dt="2023-03-16T07:38:50.292" v="6594" actId="20577"/>
          <ac:spMkLst>
            <pc:docMk/>
            <pc:sldMk cId="4016554108" sldId="448"/>
            <ac:spMk id="3" creationId="{98C8E745-17FA-0972-8665-9C637236AA5B}"/>
          </ac:spMkLst>
        </pc:spChg>
      </pc:sldChg>
      <pc:sldChg chg="modSp add mod">
        <pc:chgData name="Matthieu De Mari" userId="dfb708c9-d8dc-439f-9a3b-c772bf4a311c" providerId="ADAL" clId="{A7A059E7-93C7-4781-9870-5EC88FF7F596}" dt="2023-03-16T07:39:01.857" v="6597"/>
        <pc:sldMkLst>
          <pc:docMk/>
          <pc:sldMk cId="512281156" sldId="449"/>
        </pc:sldMkLst>
        <pc:spChg chg="mod">
          <ac:chgData name="Matthieu De Mari" userId="dfb708c9-d8dc-439f-9a3b-c772bf4a311c" providerId="ADAL" clId="{A7A059E7-93C7-4781-9870-5EC88FF7F596}" dt="2023-03-16T07:39:01.857" v="6597"/>
          <ac:spMkLst>
            <pc:docMk/>
            <pc:sldMk cId="512281156" sldId="449"/>
            <ac:spMk id="2" creationId="{0D6A019A-BE67-C453-0E3A-8BA10DE1B846}"/>
          </ac:spMkLst>
        </pc:spChg>
      </pc:sldChg>
      <pc:sldChg chg="del">
        <pc:chgData name="Matthieu De Mari" userId="dfb708c9-d8dc-439f-9a3b-c772bf4a311c" providerId="ADAL" clId="{A7A059E7-93C7-4781-9870-5EC88FF7F596}" dt="2023-03-15T08:57:14.502" v="57" actId="47"/>
        <pc:sldMkLst>
          <pc:docMk/>
          <pc:sldMk cId="3149159304" sldId="449"/>
        </pc:sldMkLst>
      </pc:sldChg>
      <pc:sldChg chg="del">
        <pc:chgData name="Matthieu De Mari" userId="dfb708c9-d8dc-439f-9a3b-c772bf4a311c" providerId="ADAL" clId="{A7A059E7-93C7-4781-9870-5EC88FF7F596}" dt="2023-03-15T08:57:14.502" v="57" actId="47"/>
        <pc:sldMkLst>
          <pc:docMk/>
          <pc:sldMk cId="2020760118" sldId="450"/>
        </pc:sldMkLst>
      </pc:sldChg>
      <pc:sldChg chg="modSp add mod">
        <pc:chgData name="Matthieu De Mari" userId="dfb708c9-d8dc-439f-9a3b-c772bf4a311c" providerId="ADAL" clId="{A7A059E7-93C7-4781-9870-5EC88FF7F596}" dt="2023-03-16T07:45:46.004" v="7108" actId="20577"/>
        <pc:sldMkLst>
          <pc:docMk/>
          <pc:sldMk cId="3938870733" sldId="450"/>
        </pc:sldMkLst>
        <pc:spChg chg="mod">
          <ac:chgData name="Matthieu De Mari" userId="dfb708c9-d8dc-439f-9a3b-c772bf4a311c" providerId="ADAL" clId="{A7A059E7-93C7-4781-9870-5EC88FF7F596}" dt="2023-03-16T07:45:46.004" v="7108" actId="20577"/>
          <ac:spMkLst>
            <pc:docMk/>
            <pc:sldMk cId="3938870733" sldId="450"/>
            <ac:spMk id="3" creationId="{98C8E745-17FA-0972-8665-9C637236AA5B}"/>
          </ac:spMkLst>
        </pc:spChg>
      </pc:sldChg>
      <pc:sldChg chg="modSp add mod">
        <pc:chgData name="Matthieu De Mari" userId="dfb708c9-d8dc-439f-9a3b-c772bf4a311c" providerId="ADAL" clId="{A7A059E7-93C7-4781-9870-5EC88FF7F596}" dt="2023-03-16T07:42:09.377" v="6775" actId="207"/>
        <pc:sldMkLst>
          <pc:docMk/>
          <pc:sldMk cId="3522887232" sldId="451"/>
        </pc:sldMkLst>
        <pc:spChg chg="mod">
          <ac:chgData name="Matthieu De Mari" userId="dfb708c9-d8dc-439f-9a3b-c772bf4a311c" providerId="ADAL" clId="{A7A059E7-93C7-4781-9870-5EC88FF7F596}" dt="2023-03-16T07:42:09.377" v="6775" actId="207"/>
          <ac:spMkLst>
            <pc:docMk/>
            <pc:sldMk cId="3522887232" sldId="451"/>
            <ac:spMk id="3" creationId="{98C8E745-17FA-0972-8665-9C637236AA5B}"/>
          </ac:spMkLst>
        </pc:spChg>
      </pc:sldChg>
      <pc:sldChg chg="modSp add mod">
        <pc:chgData name="Matthieu De Mari" userId="dfb708c9-d8dc-439f-9a3b-c772bf4a311c" providerId="ADAL" clId="{A7A059E7-93C7-4781-9870-5EC88FF7F596}" dt="2023-03-17T13:16:13.601" v="7173" actId="20577"/>
        <pc:sldMkLst>
          <pc:docMk/>
          <pc:sldMk cId="216138188" sldId="452"/>
        </pc:sldMkLst>
        <pc:spChg chg="mod">
          <ac:chgData name="Matthieu De Mari" userId="dfb708c9-d8dc-439f-9a3b-c772bf4a311c" providerId="ADAL" clId="{A7A059E7-93C7-4781-9870-5EC88FF7F596}" dt="2023-03-17T13:16:13.601" v="7173" actId="20577"/>
          <ac:spMkLst>
            <pc:docMk/>
            <pc:sldMk cId="216138188" sldId="452"/>
            <ac:spMk id="3" creationId="{7586C7BF-7E23-BF24-130D-02F2E8451505}"/>
          </ac:spMkLst>
        </pc:spChg>
      </pc:sldChg>
      <pc:sldChg chg="del">
        <pc:chgData name="Matthieu De Mari" userId="dfb708c9-d8dc-439f-9a3b-c772bf4a311c" providerId="ADAL" clId="{A7A059E7-93C7-4781-9870-5EC88FF7F596}" dt="2023-03-15T08:57:15.514" v="58" actId="47"/>
        <pc:sldMkLst>
          <pc:docMk/>
          <pc:sldMk cId="4072425385" sldId="454"/>
        </pc:sldMkLst>
      </pc:sldChg>
      <pc:sldChg chg="del">
        <pc:chgData name="Matthieu De Mari" userId="dfb708c9-d8dc-439f-9a3b-c772bf4a311c" providerId="ADAL" clId="{A7A059E7-93C7-4781-9870-5EC88FF7F596}" dt="2023-03-15T08:57:19.715" v="64" actId="47"/>
        <pc:sldMkLst>
          <pc:docMk/>
          <pc:sldMk cId="1474802136" sldId="456"/>
        </pc:sldMkLst>
      </pc:sldChg>
      <pc:sldChg chg="del">
        <pc:chgData name="Matthieu De Mari" userId="dfb708c9-d8dc-439f-9a3b-c772bf4a311c" providerId="ADAL" clId="{A7A059E7-93C7-4781-9870-5EC88FF7F596}" dt="2023-03-15T08:57:18.497" v="62" actId="47"/>
        <pc:sldMkLst>
          <pc:docMk/>
          <pc:sldMk cId="3858745428" sldId="457"/>
        </pc:sldMkLst>
      </pc:sldChg>
      <pc:sldChg chg="del">
        <pc:chgData name="Matthieu De Mari" userId="dfb708c9-d8dc-439f-9a3b-c772bf4a311c" providerId="ADAL" clId="{A7A059E7-93C7-4781-9870-5EC88FF7F596}" dt="2023-03-15T08:57:18.497" v="62" actId="47"/>
        <pc:sldMkLst>
          <pc:docMk/>
          <pc:sldMk cId="3624547080" sldId="459"/>
        </pc:sldMkLst>
      </pc:sldChg>
      <pc:sldChg chg="del">
        <pc:chgData name="Matthieu De Mari" userId="dfb708c9-d8dc-439f-9a3b-c772bf4a311c" providerId="ADAL" clId="{A7A059E7-93C7-4781-9870-5EC88FF7F596}" dt="2023-03-15T08:57:18.497" v="62" actId="47"/>
        <pc:sldMkLst>
          <pc:docMk/>
          <pc:sldMk cId="727967492" sldId="460"/>
        </pc:sldMkLst>
      </pc:sldChg>
      <pc:sldChg chg="del">
        <pc:chgData name="Matthieu De Mari" userId="dfb708c9-d8dc-439f-9a3b-c772bf4a311c" providerId="ADAL" clId="{A7A059E7-93C7-4781-9870-5EC88FF7F596}" dt="2023-03-15T08:57:17.764" v="61" actId="47"/>
        <pc:sldMkLst>
          <pc:docMk/>
          <pc:sldMk cId="813445278" sldId="461"/>
        </pc:sldMkLst>
      </pc:sldChg>
      <pc:sldChg chg="del">
        <pc:chgData name="Matthieu De Mari" userId="dfb708c9-d8dc-439f-9a3b-c772bf4a311c" providerId="ADAL" clId="{A7A059E7-93C7-4781-9870-5EC88FF7F596}" dt="2023-03-15T08:57:18.497" v="62" actId="47"/>
        <pc:sldMkLst>
          <pc:docMk/>
          <pc:sldMk cId="2989704858" sldId="462"/>
        </pc:sldMkLst>
      </pc:sldChg>
      <pc:sldChg chg="del">
        <pc:chgData name="Matthieu De Mari" userId="dfb708c9-d8dc-439f-9a3b-c772bf4a311c" providerId="ADAL" clId="{A7A059E7-93C7-4781-9870-5EC88FF7F596}" dt="2023-03-15T08:57:19.715" v="64" actId="47"/>
        <pc:sldMkLst>
          <pc:docMk/>
          <pc:sldMk cId="3221576718" sldId="471"/>
        </pc:sldMkLst>
      </pc:sldChg>
      <pc:sldChg chg="del">
        <pc:chgData name="Matthieu De Mari" userId="dfb708c9-d8dc-439f-9a3b-c772bf4a311c" providerId="ADAL" clId="{A7A059E7-93C7-4781-9870-5EC88FF7F596}" dt="2023-03-15T08:57:18.497" v="62" actId="47"/>
        <pc:sldMkLst>
          <pc:docMk/>
          <pc:sldMk cId="2053185467" sldId="473"/>
        </pc:sldMkLst>
      </pc:sldChg>
      <pc:sldChg chg="del">
        <pc:chgData name="Matthieu De Mari" userId="dfb708c9-d8dc-439f-9a3b-c772bf4a311c" providerId="ADAL" clId="{A7A059E7-93C7-4781-9870-5EC88FF7F596}" dt="2023-03-15T08:57:15.514" v="58" actId="47"/>
        <pc:sldMkLst>
          <pc:docMk/>
          <pc:sldMk cId="1094051178" sldId="474"/>
        </pc:sldMkLst>
      </pc:sldChg>
      <pc:sldChg chg="del">
        <pc:chgData name="Matthieu De Mari" userId="dfb708c9-d8dc-439f-9a3b-c772bf4a311c" providerId="ADAL" clId="{A7A059E7-93C7-4781-9870-5EC88FF7F596}" dt="2023-03-15T08:57:16.272" v="59" actId="47"/>
        <pc:sldMkLst>
          <pc:docMk/>
          <pc:sldMk cId="125150915" sldId="475"/>
        </pc:sldMkLst>
      </pc:sldChg>
      <pc:sldChg chg="del">
        <pc:chgData name="Matthieu De Mari" userId="dfb708c9-d8dc-439f-9a3b-c772bf4a311c" providerId="ADAL" clId="{A7A059E7-93C7-4781-9870-5EC88FF7F596}" dt="2023-03-15T08:57:16.929" v="60" actId="47"/>
        <pc:sldMkLst>
          <pc:docMk/>
          <pc:sldMk cId="3237795424" sldId="477"/>
        </pc:sldMkLst>
      </pc:sldChg>
      <pc:sldChg chg="del">
        <pc:chgData name="Matthieu De Mari" userId="dfb708c9-d8dc-439f-9a3b-c772bf4a311c" providerId="ADAL" clId="{A7A059E7-93C7-4781-9870-5EC88FF7F596}" dt="2023-03-15T08:57:15.514" v="58" actId="47"/>
        <pc:sldMkLst>
          <pc:docMk/>
          <pc:sldMk cId="932509960" sldId="478"/>
        </pc:sldMkLst>
      </pc:sldChg>
      <pc:sldChg chg="del">
        <pc:chgData name="Matthieu De Mari" userId="dfb708c9-d8dc-439f-9a3b-c772bf4a311c" providerId="ADAL" clId="{A7A059E7-93C7-4781-9870-5EC88FF7F596}" dt="2023-03-15T08:57:15.514" v="58" actId="47"/>
        <pc:sldMkLst>
          <pc:docMk/>
          <pc:sldMk cId="1275862355" sldId="479"/>
        </pc:sldMkLst>
      </pc:sldChg>
      <pc:sldChg chg="del">
        <pc:chgData name="Matthieu De Mari" userId="dfb708c9-d8dc-439f-9a3b-c772bf4a311c" providerId="ADAL" clId="{A7A059E7-93C7-4781-9870-5EC88FF7F596}" dt="2023-03-15T08:57:15.514" v="58" actId="47"/>
        <pc:sldMkLst>
          <pc:docMk/>
          <pc:sldMk cId="2239257233" sldId="480"/>
        </pc:sldMkLst>
      </pc:sldChg>
      <pc:sldChg chg="del">
        <pc:chgData name="Matthieu De Mari" userId="dfb708c9-d8dc-439f-9a3b-c772bf4a311c" providerId="ADAL" clId="{A7A059E7-93C7-4781-9870-5EC88FF7F596}" dt="2023-03-15T08:57:15.514" v="58" actId="47"/>
        <pc:sldMkLst>
          <pc:docMk/>
          <pc:sldMk cId="2562768069" sldId="481"/>
        </pc:sldMkLst>
      </pc:sldChg>
      <pc:sldChg chg="del">
        <pc:chgData name="Matthieu De Mari" userId="dfb708c9-d8dc-439f-9a3b-c772bf4a311c" providerId="ADAL" clId="{A7A059E7-93C7-4781-9870-5EC88FF7F596}" dt="2023-03-15T08:57:15.514" v="58" actId="47"/>
        <pc:sldMkLst>
          <pc:docMk/>
          <pc:sldMk cId="3541171842" sldId="482"/>
        </pc:sldMkLst>
      </pc:sldChg>
      <pc:sldChg chg="del">
        <pc:chgData name="Matthieu De Mari" userId="dfb708c9-d8dc-439f-9a3b-c772bf4a311c" providerId="ADAL" clId="{A7A059E7-93C7-4781-9870-5EC88FF7F596}" dt="2023-03-15T08:57:15.514" v="58" actId="47"/>
        <pc:sldMkLst>
          <pc:docMk/>
          <pc:sldMk cId="199935466" sldId="484"/>
        </pc:sldMkLst>
      </pc:sldChg>
      <pc:sldChg chg="del">
        <pc:chgData name="Matthieu De Mari" userId="dfb708c9-d8dc-439f-9a3b-c772bf4a311c" providerId="ADAL" clId="{A7A059E7-93C7-4781-9870-5EC88FF7F596}" dt="2023-03-15T08:57:15.514" v="58" actId="47"/>
        <pc:sldMkLst>
          <pc:docMk/>
          <pc:sldMk cId="3459688009" sldId="485"/>
        </pc:sldMkLst>
      </pc:sldChg>
      <pc:sldChg chg="del">
        <pc:chgData name="Matthieu De Mari" userId="dfb708c9-d8dc-439f-9a3b-c772bf4a311c" providerId="ADAL" clId="{A7A059E7-93C7-4781-9870-5EC88FF7F596}" dt="2023-03-15T08:57:15.514" v="58" actId="47"/>
        <pc:sldMkLst>
          <pc:docMk/>
          <pc:sldMk cId="3530460312" sldId="486"/>
        </pc:sldMkLst>
      </pc:sldChg>
      <pc:sldChg chg="del">
        <pc:chgData name="Matthieu De Mari" userId="dfb708c9-d8dc-439f-9a3b-c772bf4a311c" providerId="ADAL" clId="{A7A059E7-93C7-4781-9870-5EC88FF7F596}" dt="2023-03-15T08:57:16.272" v="59" actId="47"/>
        <pc:sldMkLst>
          <pc:docMk/>
          <pc:sldMk cId="1228659976" sldId="487"/>
        </pc:sldMkLst>
      </pc:sldChg>
      <pc:sldChg chg="del">
        <pc:chgData name="Matthieu De Mari" userId="dfb708c9-d8dc-439f-9a3b-c772bf4a311c" providerId="ADAL" clId="{A7A059E7-93C7-4781-9870-5EC88FF7F596}" dt="2023-03-15T08:57:16.272" v="59" actId="47"/>
        <pc:sldMkLst>
          <pc:docMk/>
          <pc:sldMk cId="3872619914" sldId="488"/>
        </pc:sldMkLst>
      </pc:sldChg>
      <pc:sldChg chg="del">
        <pc:chgData name="Matthieu De Mari" userId="dfb708c9-d8dc-439f-9a3b-c772bf4a311c" providerId="ADAL" clId="{A7A059E7-93C7-4781-9870-5EC88FF7F596}" dt="2023-03-15T08:57:17.764" v="61" actId="47"/>
        <pc:sldMkLst>
          <pc:docMk/>
          <pc:sldMk cId="3076288606" sldId="489"/>
        </pc:sldMkLst>
      </pc:sldChg>
      <pc:sldChg chg="del">
        <pc:chgData name="Matthieu De Mari" userId="dfb708c9-d8dc-439f-9a3b-c772bf4a311c" providerId="ADAL" clId="{A7A059E7-93C7-4781-9870-5EC88FF7F596}" dt="2023-03-15T08:57:19.131" v="63" actId="47"/>
        <pc:sldMkLst>
          <pc:docMk/>
          <pc:sldMk cId="2543628540" sldId="490"/>
        </pc:sldMkLst>
      </pc:sldChg>
      <pc:sldChg chg="del">
        <pc:chgData name="Matthieu De Mari" userId="dfb708c9-d8dc-439f-9a3b-c772bf4a311c" providerId="ADAL" clId="{A7A059E7-93C7-4781-9870-5EC88FF7F596}" dt="2023-03-15T08:57:19.715" v="64" actId="47"/>
        <pc:sldMkLst>
          <pc:docMk/>
          <pc:sldMk cId="3043047677" sldId="491"/>
        </pc:sldMkLst>
      </pc:sldChg>
      <pc:sldChg chg="del">
        <pc:chgData name="Matthieu De Mari" userId="dfb708c9-d8dc-439f-9a3b-c772bf4a311c" providerId="ADAL" clId="{A7A059E7-93C7-4781-9870-5EC88FF7F596}" dt="2023-03-15T08:57:19.715" v="64" actId="47"/>
        <pc:sldMkLst>
          <pc:docMk/>
          <pc:sldMk cId="453310084" sldId="492"/>
        </pc:sldMkLst>
      </pc:sldChg>
      <pc:sldChg chg="del">
        <pc:chgData name="Matthieu De Mari" userId="dfb708c9-d8dc-439f-9a3b-c772bf4a311c" providerId="ADAL" clId="{A7A059E7-93C7-4781-9870-5EC88FF7F596}" dt="2023-03-15T08:57:19.715" v="64" actId="47"/>
        <pc:sldMkLst>
          <pc:docMk/>
          <pc:sldMk cId="197640958" sldId="493"/>
        </pc:sldMkLst>
      </pc:sldChg>
      <pc:sldChg chg="del">
        <pc:chgData name="Matthieu De Mari" userId="dfb708c9-d8dc-439f-9a3b-c772bf4a311c" providerId="ADAL" clId="{A7A059E7-93C7-4781-9870-5EC88FF7F596}" dt="2023-03-15T08:57:19.131" v="63" actId="47"/>
        <pc:sldMkLst>
          <pc:docMk/>
          <pc:sldMk cId="4277571336" sldId="494"/>
        </pc:sldMkLst>
      </pc:sldChg>
      <pc:sldChg chg="del">
        <pc:chgData name="Matthieu De Mari" userId="dfb708c9-d8dc-439f-9a3b-c772bf4a311c" providerId="ADAL" clId="{A7A059E7-93C7-4781-9870-5EC88FF7F596}" dt="2023-03-15T08:57:19.131" v="63" actId="47"/>
        <pc:sldMkLst>
          <pc:docMk/>
          <pc:sldMk cId="4253433879" sldId="495"/>
        </pc:sldMkLst>
      </pc:sldChg>
    </pc:docChg>
  </pc:docChgLst>
  <pc:docChgLst>
    <pc:chgData name="Matthieu De Mari" userId="dfb708c9-d8dc-439f-9a3b-c772bf4a311c" providerId="ADAL" clId="{40E9C98C-1652-419C-B5C1-C59CBEC5B35C}"/>
    <pc:docChg chg="undo custSel addSld delSld modSld sldOrd addSection delSection modSection">
      <pc:chgData name="Matthieu De Mari" userId="dfb708c9-d8dc-439f-9a3b-c772bf4a311c" providerId="ADAL" clId="{40E9C98C-1652-419C-B5C1-C59CBEC5B35C}" dt="2023-04-11T01:57:28.387" v="23720" actId="20577"/>
      <pc:docMkLst>
        <pc:docMk/>
      </pc:docMkLst>
      <pc:sldChg chg="modSp mod">
        <pc:chgData name="Matthieu De Mari" userId="dfb708c9-d8dc-439f-9a3b-c772bf4a311c" providerId="ADAL" clId="{40E9C98C-1652-419C-B5C1-C59CBEC5B35C}" dt="2023-04-11T01:57:28.387" v="23720" actId="20577"/>
        <pc:sldMkLst>
          <pc:docMk/>
          <pc:sldMk cId="1040156172" sldId="377"/>
        </pc:sldMkLst>
        <pc:spChg chg="mod">
          <ac:chgData name="Matthieu De Mari" userId="dfb708c9-d8dc-439f-9a3b-c772bf4a311c" providerId="ADAL" clId="{40E9C98C-1652-419C-B5C1-C59CBEC5B35C}" dt="2023-04-11T01:57:28.387" v="23720" actId="20577"/>
          <ac:spMkLst>
            <pc:docMk/>
            <pc:sldMk cId="1040156172" sldId="377"/>
            <ac:spMk id="2" creationId="{080CEB46-CC16-4D19-8C2C-AEE9471D8168}"/>
          </ac:spMkLst>
        </pc:spChg>
      </pc:sldChg>
      <pc:sldChg chg="modSp add mod">
        <pc:chgData name="Matthieu De Mari" userId="dfb708c9-d8dc-439f-9a3b-c772bf4a311c" providerId="ADAL" clId="{40E9C98C-1652-419C-B5C1-C59CBEC5B35C}" dt="2023-04-04T13:22:40.109" v="674" actId="114"/>
        <pc:sldMkLst>
          <pc:docMk/>
          <pc:sldMk cId="1545638117" sldId="450"/>
        </pc:sldMkLst>
        <pc:spChg chg="mod">
          <ac:chgData name="Matthieu De Mari" userId="dfb708c9-d8dc-439f-9a3b-c772bf4a311c" providerId="ADAL" clId="{40E9C98C-1652-419C-B5C1-C59CBEC5B35C}" dt="2023-04-04T13:22:40.109" v="674" actId="114"/>
          <ac:spMkLst>
            <pc:docMk/>
            <pc:sldMk cId="1545638117" sldId="450"/>
            <ac:spMk id="3" creationId="{EAE47573-73F1-F6C1-08DE-5E83AC025DB8}"/>
          </ac:spMkLst>
        </pc:spChg>
      </pc:sldChg>
      <pc:sldChg chg="modSp new mod">
        <pc:chgData name="Matthieu De Mari" userId="dfb708c9-d8dc-439f-9a3b-c772bf4a311c" providerId="ADAL" clId="{40E9C98C-1652-419C-B5C1-C59CBEC5B35C}" dt="2023-04-04T13:35:19.674" v="1350" actId="20577"/>
        <pc:sldMkLst>
          <pc:docMk/>
          <pc:sldMk cId="2297390506" sldId="451"/>
        </pc:sldMkLst>
        <pc:spChg chg="mod">
          <ac:chgData name="Matthieu De Mari" userId="dfb708c9-d8dc-439f-9a3b-c772bf4a311c" providerId="ADAL" clId="{40E9C98C-1652-419C-B5C1-C59CBEC5B35C}" dt="2023-04-04T13:20:24.746" v="514" actId="20577"/>
          <ac:spMkLst>
            <pc:docMk/>
            <pc:sldMk cId="2297390506" sldId="451"/>
            <ac:spMk id="2" creationId="{BC0608D5-A677-0233-9DA0-DD3998D35184}"/>
          </ac:spMkLst>
        </pc:spChg>
        <pc:spChg chg="mod">
          <ac:chgData name="Matthieu De Mari" userId="dfb708c9-d8dc-439f-9a3b-c772bf4a311c" providerId="ADAL" clId="{40E9C98C-1652-419C-B5C1-C59CBEC5B35C}" dt="2023-04-04T13:35:19.674" v="1350" actId="20577"/>
          <ac:spMkLst>
            <pc:docMk/>
            <pc:sldMk cId="2297390506" sldId="451"/>
            <ac:spMk id="3" creationId="{07970CD3-75FF-9AB2-6300-EEA8A9804D18}"/>
          </ac:spMkLst>
        </pc:spChg>
      </pc:sldChg>
      <pc:sldChg chg="modSp new mod">
        <pc:chgData name="Matthieu De Mari" userId="dfb708c9-d8dc-439f-9a3b-c772bf4a311c" providerId="ADAL" clId="{40E9C98C-1652-419C-B5C1-C59CBEC5B35C}" dt="2023-04-04T13:26:12.914" v="1141" actId="20577"/>
        <pc:sldMkLst>
          <pc:docMk/>
          <pc:sldMk cId="4197396143" sldId="452"/>
        </pc:sldMkLst>
        <pc:spChg chg="mod">
          <ac:chgData name="Matthieu De Mari" userId="dfb708c9-d8dc-439f-9a3b-c772bf4a311c" providerId="ADAL" clId="{40E9C98C-1652-419C-B5C1-C59CBEC5B35C}" dt="2023-04-04T13:22:13.242" v="652"/>
          <ac:spMkLst>
            <pc:docMk/>
            <pc:sldMk cId="4197396143" sldId="452"/>
            <ac:spMk id="2" creationId="{9C023B40-A9A2-C37B-0964-A36DF1BEC7FD}"/>
          </ac:spMkLst>
        </pc:spChg>
        <pc:spChg chg="mod">
          <ac:chgData name="Matthieu De Mari" userId="dfb708c9-d8dc-439f-9a3b-c772bf4a311c" providerId="ADAL" clId="{40E9C98C-1652-419C-B5C1-C59CBEC5B35C}" dt="2023-04-04T13:26:12.914" v="1141" actId="20577"/>
          <ac:spMkLst>
            <pc:docMk/>
            <pc:sldMk cId="4197396143" sldId="452"/>
            <ac:spMk id="3" creationId="{CFF961E2-2974-1674-4E89-2489B2A74348}"/>
          </ac:spMkLst>
        </pc:spChg>
      </pc:sldChg>
      <pc:sldChg chg="modSp add del mod ord">
        <pc:chgData name="Matthieu De Mari" userId="dfb708c9-d8dc-439f-9a3b-c772bf4a311c" providerId="ADAL" clId="{40E9C98C-1652-419C-B5C1-C59CBEC5B35C}" dt="2023-04-04T13:31:46.835" v="1317" actId="47"/>
        <pc:sldMkLst>
          <pc:docMk/>
          <pc:sldMk cId="3264976031" sldId="453"/>
        </pc:sldMkLst>
        <pc:spChg chg="mod">
          <ac:chgData name="Matthieu De Mari" userId="dfb708c9-d8dc-439f-9a3b-c772bf4a311c" providerId="ADAL" clId="{40E9C98C-1652-419C-B5C1-C59CBEC5B35C}" dt="2023-04-04T13:31:40.766" v="1316" actId="5793"/>
          <ac:spMkLst>
            <pc:docMk/>
            <pc:sldMk cId="3264976031" sldId="453"/>
            <ac:spMk id="3" creationId="{07970CD3-75FF-9AB2-6300-EEA8A9804D18}"/>
          </ac:spMkLst>
        </pc:spChg>
      </pc:sldChg>
      <pc:sldChg chg="add">
        <pc:chgData name="Matthieu De Mari" userId="dfb708c9-d8dc-439f-9a3b-c772bf4a311c" providerId="ADAL" clId="{40E9C98C-1652-419C-B5C1-C59CBEC5B35C}" dt="2023-04-04T13:31:36.972" v="1314" actId="2890"/>
        <pc:sldMkLst>
          <pc:docMk/>
          <pc:sldMk cId="3157026442" sldId="454"/>
        </pc:sldMkLst>
      </pc:sldChg>
      <pc:sldChg chg="addSp delSp modSp new mod modClrScheme chgLayout">
        <pc:chgData name="Matthieu De Mari" userId="dfb708c9-d8dc-439f-9a3b-c772bf4a311c" providerId="ADAL" clId="{40E9C98C-1652-419C-B5C1-C59CBEC5B35C}" dt="2023-04-04T13:36:11.840" v="1367" actId="208"/>
        <pc:sldMkLst>
          <pc:docMk/>
          <pc:sldMk cId="3502479852" sldId="455"/>
        </pc:sldMkLst>
        <pc:spChg chg="del">
          <ac:chgData name="Matthieu De Mari" userId="dfb708c9-d8dc-439f-9a3b-c772bf4a311c" providerId="ADAL" clId="{40E9C98C-1652-419C-B5C1-C59CBEC5B35C}" dt="2023-04-04T13:35:26.913" v="1352" actId="700"/>
          <ac:spMkLst>
            <pc:docMk/>
            <pc:sldMk cId="3502479852" sldId="455"/>
            <ac:spMk id="2" creationId="{E7C7D1B4-1F61-9704-7574-E6F9221ED010}"/>
          </ac:spMkLst>
        </pc:spChg>
        <pc:spChg chg="del">
          <ac:chgData name="Matthieu De Mari" userId="dfb708c9-d8dc-439f-9a3b-c772bf4a311c" providerId="ADAL" clId="{40E9C98C-1652-419C-B5C1-C59CBEC5B35C}" dt="2023-04-04T13:35:26.913" v="1352" actId="700"/>
          <ac:spMkLst>
            <pc:docMk/>
            <pc:sldMk cId="3502479852" sldId="455"/>
            <ac:spMk id="3" creationId="{AA5FDEB9-A9D7-C0C4-AF4E-DB7AF5786B1D}"/>
          </ac:spMkLst>
        </pc:spChg>
        <pc:spChg chg="add mod">
          <ac:chgData name="Matthieu De Mari" userId="dfb708c9-d8dc-439f-9a3b-c772bf4a311c" providerId="ADAL" clId="{40E9C98C-1652-419C-B5C1-C59CBEC5B35C}" dt="2023-04-04T13:36:11.840" v="1367" actId="208"/>
          <ac:spMkLst>
            <pc:docMk/>
            <pc:sldMk cId="3502479852" sldId="455"/>
            <ac:spMk id="6" creationId="{8103A8FA-ECCF-E5A8-11A8-B29F9441D905}"/>
          </ac:spMkLst>
        </pc:spChg>
        <pc:picChg chg="add mod">
          <ac:chgData name="Matthieu De Mari" userId="dfb708c9-d8dc-439f-9a3b-c772bf4a311c" providerId="ADAL" clId="{40E9C98C-1652-419C-B5C1-C59CBEC5B35C}" dt="2023-04-04T13:35:28.675" v="1355" actId="962"/>
          <ac:picMkLst>
            <pc:docMk/>
            <pc:sldMk cId="3502479852" sldId="455"/>
            <ac:picMk id="5" creationId="{83FBAF79-73A0-D6F9-6513-C47317F03518}"/>
          </ac:picMkLst>
        </pc:picChg>
      </pc:sldChg>
      <pc:sldChg chg="addSp modSp new mod">
        <pc:chgData name="Matthieu De Mari" userId="dfb708c9-d8dc-439f-9a3b-c772bf4a311c" providerId="ADAL" clId="{40E9C98C-1652-419C-B5C1-C59CBEC5B35C}" dt="2023-04-04T13:37:25.346" v="1375" actId="962"/>
        <pc:sldMkLst>
          <pc:docMk/>
          <pc:sldMk cId="1805512391" sldId="456"/>
        </pc:sldMkLst>
        <pc:spChg chg="add mod">
          <ac:chgData name="Matthieu De Mari" userId="dfb708c9-d8dc-439f-9a3b-c772bf4a311c" providerId="ADAL" clId="{40E9C98C-1652-419C-B5C1-C59CBEC5B35C}" dt="2023-04-04T13:37:25.346" v="1375" actId="962"/>
          <ac:spMkLst>
            <pc:docMk/>
            <pc:sldMk cId="1805512391" sldId="456"/>
            <ac:spMk id="4" creationId="{FB500BFE-7020-A445-F632-6EF6F8F9CFEC}"/>
          </ac:spMkLst>
        </pc:spChg>
        <pc:picChg chg="add mod">
          <ac:chgData name="Matthieu De Mari" userId="dfb708c9-d8dc-439f-9a3b-c772bf4a311c" providerId="ADAL" clId="{40E9C98C-1652-419C-B5C1-C59CBEC5B35C}" dt="2023-04-04T13:35:37.618" v="1359" actId="962"/>
          <ac:picMkLst>
            <pc:docMk/>
            <pc:sldMk cId="1805512391" sldId="456"/>
            <ac:picMk id="3" creationId="{26271985-EB01-8375-D27A-D9DAA06FE2A0}"/>
          </ac:picMkLst>
        </pc:picChg>
      </pc:sldChg>
      <pc:sldChg chg="addSp modSp new mod">
        <pc:chgData name="Matthieu De Mari" userId="dfb708c9-d8dc-439f-9a3b-c772bf4a311c" providerId="ADAL" clId="{40E9C98C-1652-419C-B5C1-C59CBEC5B35C}" dt="2023-04-04T13:36:15.083" v="1369"/>
        <pc:sldMkLst>
          <pc:docMk/>
          <pc:sldMk cId="2120076323" sldId="457"/>
        </pc:sldMkLst>
        <pc:spChg chg="add mod">
          <ac:chgData name="Matthieu De Mari" userId="dfb708c9-d8dc-439f-9a3b-c772bf4a311c" providerId="ADAL" clId="{40E9C98C-1652-419C-B5C1-C59CBEC5B35C}" dt="2023-04-04T13:36:15.083" v="1369"/>
          <ac:spMkLst>
            <pc:docMk/>
            <pc:sldMk cId="2120076323" sldId="457"/>
            <ac:spMk id="4" creationId="{54675EDC-F586-DDDD-23BF-8474D036D250}"/>
          </ac:spMkLst>
        </pc:spChg>
        <pc:picChg chg="add mod">
          <ac:chgData name="Matthieu De Mari" userId="dfb708c9-d8dc-439f-9a3b-c772bf4a311c" providerId="ADAL" clId="{40E9C98C-1652-419C-B5C1-C59CBEC5B35C}" dt="2023-04-04T13:35:59.791" v="1363" actId="962"/>
          <ac:picMkLst>
            <pc:docMk/>
            <pc:sldMk cId="2120076323" sldId="457"/>
            <ac:picMk id="3" creationId="{87EB7413-A588-D14C-B900-783025D8A8A7}"/>
          </ac:picMkLst>
        </pc:picChg>
      </pc:sldChg>
      <pc:sldChg chg="addSp delSp modSp new mod">
        <pc:chgData name="Matthieu De Mari" userId="dfb708c9-d8dc-439f-9a3b-c772bf4a311c" providerId="ADAL" clId="{40E9C98C-1652-419C-B5C1-C59CBEC5B35C}" dt="2023-04-04T13:37:46.830" v="1380" actId="1076"/>
        <pc:sldMkLst>
          <pc:docMk/>
          <pc:sldMk cId="1523703305" sldId="458"/>
        </pc:sldMkLst>
        <pc:spChg chg="del">
          <ac:chgData name="Matthieu De Mari" userId="dfb708c9-d8dc-439f-9a3b-c772bf4a311c" providerId="ADAL" clId="{40E9C98C-1652-419C-B5C1-C59CBEC5B35C}" dt="2023-04-04T13:37:22.771" v="1372" actId="478"/>
          <ac:spMkLst>
            <pc:docMk/>
            <pc:sldMk cId="1523703305" sldId="458"/>
            <ac:spMk id="2" creationId="{05253D7C-8382-7CA8-156A-D65B2C5E92D1}"/>
          </ac:spMkLst>
        </pc:spChg>
        <pc:spChg chg="del">
          <ac:chgData name="Matthieu De Mari" userId="dfb708c9-d8dc-439f-9a3b-c772bf4a311c" providerId="ADAL" clId="{40E9C98C-1652-419C-B5C1-C59CBEC5B35C}" dt="2023-04-04T13:37:22.450" v="1371" actId="478"/>
          <ac:spMkLst>
            <pc:docMk/>
            <pc:sldMk cId="1523703305" sldId="458"/>
            <ac:spMk id="3" creationId="{9B10E289-AB5E-696D-5FB6-FAC6E316BD8D}"/>
          </ac:spMkLst>
        </pc:spChg>
        <pc:spChg chg="add mod">
          <ac:chgData name="Matthieu De Mari" userId="dfb708c9-d8dc-439f-9a3b-c772bf4a311c" providerId="ADAL" clId="{40E9C98C-1652-419C-B5C1-C59CBEC5B35C}" dt="2023-04-04T13:37:26.762" v="1376"/>
          <ac:spMkLst>
            <pc:docMk/>
            <pc:sldMk cId="1523703305" sldId="458"/>
            <ac:spMk id="6" creationId="{6AA16777-5C0A-8035-C893-1A0208C24B63}"/>
          </ac:spMkLst>
        </pc:spChg>
        <pc:picChg chg="add mod">
          <ac:chgData name="Matthieu De Mari" userId="dfb708c9-d8dc-439f-9a3b-c772bf4a311c" providerId="ADAL" clId="{40E9C98C-1652-419C-B5C1-C59CBEC5B35C}" dt="2023-04-04T13:37:25.345" v="1374" actId="27614"/>
          <ac:picMkLst>
            <pc:docMk/>
            <pc:sldMk cId="1523703305" sldId="458"/>
            <ac:picMk id="5" creationId="{EBA7EC0B-8952-F0F9-4B8F-B02D1975E8D7}"/>
          </ac:picMkLst>
        </pc:picChg>
        <pc:picChg chg="add mod">
          <ac:chgData name="Matthieu De Mari" userId="dfb708c9-d8dc-439f-9a3b-c772bf4a311c" providerId="ADAL" clId="{40E9C98C-1652-419C-B5C1-C59CBEC5B35C}" dt="2023-04-04T13:37:46.830" v="1380" actId="1076"/>
          <ac:picMkLst>
            <pc:docMk/>
            <pc:sldMk cId="1523703305" sldId="458"/>
            <ac:picMk id="8" creationId="{FA27D21E-ED0A-05FF-0B23-561881A24D42}"/>
          </ac:picMkLst>
        </pc:picChg>
      </pc:sldChg>
      <pc:sldChg chg="modSp new mod">
        <pc:chgData name="Matthieu De Mari" userId="dfb708c9-d8dc-439f-9a3b-c772bf4a311c" providerId="ADAL" clId="{40E9C98C-1652-419C-B5C1-C59CBEC5B35C}" dt="2023-04-04T13:48:03.426" v="2399" actId="20577"/>
        <pc:sldMkLst>
          <pc:docMk/>
          <pc:sldMk cId="908286345" sldId="459"/>
        </pc:sldMkLst>
        <pc:spChg chg="mod">
          <ac:chgData name="Matthieu De Mari" userId="dfb708c9-d8dc-439f-9a3b-c772bf4a311c" providerId="ADAL" clId="{40E9C98C-1652-419C-B5C1-C59CBEC5B35C}" dt="2023-04-04T13:38:22.958" v="1382"/>
          <ac:spMkLst>
            <pc:docMk/>
            <pc:sldMk cId="908286345" sldId="459"/>
            <ac:spMk id="2" creationId="{438528F9-FCDF-CEFE-ADB2-DF6CBC81CE26}"/>
          </ac:spMkLst>
        </pc:spChg>
        <pc:spChg chg="mod">
          <ac:chgData name="Matthieu De Mari" userId="dfb708c9-d8dc-439f-9a3b-c772bf4a311c" providerId="ADAL" clId="{40E9C98C-1652-419C-B5C1-C59CBEC5B35C}" dt="2023-04-04T13:48:03.426" v="2399" actId="20577"/>
          <ac:spMkLst>
            <pc:docMk/>
            <pc:sldMk cId="908286345" sldId="459"/>
            <ac:spMk id="3" creationId="{76E2B787-39F0-A520-4E53-82BA6CAD6395}"/>
          </ac:spMkLst>
        </pc:spChg>
      </pc:sldChg>
      <pc:sldChg chg="modSp new mod">
        <pc:chgData name="Matthieu De Mari" userId="dfb708c9-d8dc-439f-9a3b-c772bf4a311c" providerId="ADAL" clId="{40E9C98C-1652-419C-B5C1-C59CBEC5B35C}" dt="2023-04-04T13:50:39.503" v="2585" actId="20577"/>
        <pc:sldMkLst>
          <pc:docMk/>
          <pc:sldMk cId="1223634645" sldId="460"/>
        </pc:sldMkLst>
        <pc:spChg chg="mod">
          <ac:chgData name="Matthieu De Mari" userId="dfb708c9-d8dc-439f-9a3b-c772bf4a311c" providerId="ADAL" clId="{40E9C98C-1652-419C-B5C1-C59CBEC5B35C}" dt="2023-04-04T13:42:20.787" v="1951" actId="20577"/>
          <ac:spMkLst>
            <pc:docMk/>
            <pc:sldMk cId="1223634645" sldId="460"/>
            <ac:spMk id="2" creationId="{8F1DE7B3-2609-8F77-6F31-9654CD2C23A0}"/>
          </ac:spMkLst>
        </pc:spChg>
        <pc:spChg chg="mod">
          <ac:chgData name="Matthieu De Mari" userId="dfb708c9-d8dc-439f-9a3b-c772bf4a311c" providerId="ADAL" clId="{40E9C98C-1652-419C-B5C1-C59CBEC5B35C}" dt="2023-04-04T13:50:39.503" v="2585" actId="20577"/>
          <ac:spMkLst>
            <pc:docMk/>
            <pc:sldMk cId="1223634645" sldId="460"/>
            <ac:spMk id="3" creationId="{E49149DC-4524-5790-1F50-F3FF7439FBA9}"/>
          </ac:spMkLst>
        </pc:spChg>
      </pc:sldChg>
      <pc:sldChg chg="addSp delSp modSp new del mod modClrScheme chgLayout">
        <pc:chgData name="Matthieu De Mari" userId="dfb708c9-d8dc-439f-9a3b-c772bf4a311c" providerId="ADAL" clId="{40E9C98C-1652-419C-B5C1-C59CBEC5B35C}" dt="2023-04-05T06:33:59.498" v="3226" actId="47"/>
        <pc:sldMkLst>
          <pc:docMk/>
          <pc:sldMk cId="1076325727" sldId="461"/>
        </pc:sldMkLst>
        <pc:spChg chg="del mod ord">
          <ac:chgData name="Matthieu De Mari" userId="dfb708c9-d8dc-439f-9a3b-c772bf4a311c" providerId="ADAL" clId="{40E9C98C-1652-419C-B5C1-C59CBEC5B35C}" dt="2023-04-04T13:49:25.030" v="2411" actId="700"/>
          <ac:spMkLst>
            <pc:docMk/>
            <pc:sldMk cId="1076325727" sldId="461"/>
            <ac:spMk id="2" creationId="{00F393C6-45CD-AE81-6558-079681F20402}"/>
          </ac:spMkLst>
        </pc:spChg>
        <pc:spChg chg="del mod ord">
          <ac:chgData name="Matthieu De Mari" userId="dfb708c9-d8dc-439f-9a3b-c772bf4a311c" providerId="ADAL" clId="{40E9C98C-1652-419C-B5C1-C59CBEC5B35C}" dt="2023-04-04T13:49:25.030" v="2411" actId="700"/>
          <ac:spMkLst>
            <pc:docMk/>
            <pc:sldMk cId="1076325727" sldId="461"/>
            <ac:spMk id="3" creationId="{532451AD-170F-6B18-AAFD-9DA9567731E8}"/>
          </ac:spMkLst>
        </pc:spChg>
        <pc:spChg chg="add mod ord">
          <ac:chgData name="Matthieu De Mari" userId="dfb708c9-d8dc-439f-9a3b-c772bf4a311c" providerId="ADAL" clId="{40E9C98C-1652-419C-B5C1-C59CBEC5B35C}" dt="2023-04-04T13:49:38.258" v="2446" actId="20577"/>
          <ac:spMkLst>
            <pc:docMk/>
            <pc:sldMk cId="1076325727" sldId="461"/>
            <ac:spMk id="5" creationId="{C65B2632-A330-6FD6-3417-91702EEFFA0D}"/>
          </ac:spMkLst>
        </pc:spChg>
        <pc:spChg chg="add mod ord">
          <ac:chgData name="Matthieu De Mari" userId="dfb708c9-d8dc-439f-9a3b-c772bf4a311c" providerId="ADAL" clId="{40E9C98C-1652-419C-B5C1-C59CBEC5B35C}" dt="2023-04-04T13:51:38.614" v="2709" actId="113"/>
          <ac:spMkLst>
            <pc:docMk/>
            <pc:sldMk cId="1076325727" sldId="461"/>
            <ac:spMk id="6" creationId="{14BA5215-F398-734B-A2B4-8FBF49E88015}"/>
          </ac:spMkLst>
        </pc:spChg>
        <pc:spChg chg="add del mod ord">
          <ac:chgData name="Matthieu De Mari" userId="dfb708c9-d8dc-439f-9a3b-c772bf4a311c" providerId="ADAL" clId="{40E9C98C-1652-419C-B5C1-C59CBEC5B35C}" dt="2023-04-04T13:49:27.438" v="2412" actId="478"/>
          <ac:spMkLst>
            <pc:docMk/>
            <pc:sldMk cId="1076325727" sldId="461"/>
            <ac:spMk id="7" creationId="{00AFA137-3D15-FBD2-20A0-E8C7768748B4}"/>
          </ac:spMkLst>
        </pc:spChg>
        <pc:picChg chg="add mod modCrop">
          <ac:chgData name="Matthieu De Mari" userId="dfb708c9-d8dc-439f-9a3b-c772bf4a311c" providerId="ADAL" clId="{40E9C98C-1652-419C-B5C1-C59CBEC5B35C}" dt="2023-04-04T13:51:35.665" v="2708" actId="1076"/>
          <ac:picMkLst>
            <pc:docMk/>
            <pc:sldMk cId="1076325727" sldId="461"/>
            <ac:picMk id="4" creationId="{11D07C8E-5AD6-64B6-BAC8-69E9C337F9F7}"/>
          </ac:picMkLst>
        </pc:picChg>
      </pc:sldChg>
      <pc:sldChg chg="addSp delSp modSp add mod ord">
        <pc:chgData name="Matthieu De Mari" userId="dfb708c9-d8dc-439f-9a3b-c772bf4a311c" providerId="ADAL" clId="{40E9C98C-1652-419C-B5C1-C59CBEC5B35C}" dt="2023-04-05T06:37:32.138" v="3339" actId="20577"/>
        <pc:sldMkLst>
          <pc:docMk/>
          <pc:sldMk cId="2521064967" sldId="462"/>
        </pc:sldMkLst>
        <pc:spChg chg="mod">
          <ac:chgData name="Matthieu De Mari" userId="dfb708c9-d8dc-439f-9a3b-c772bf4a311c" providerId="ADAL" clId="{40E9C98C-1652-419C-B5C1-C59CBEC5B35C}" dt="2023-04-05T06:37:32.138" v="3339" actId="20577"/>
          <ac:spMkLst>
            <pc:docMk/>
            <pc:sldMk cId="2521064967" sldId="462"/>
            <ac:spMk id="6" creationId="{14BA5215-F398-734B-A2B4-8FBF49E88015}"/>
          </ac:spMkLst>
        </pc:spChg>
        <pc:picChg chg="add mod">
          <ac:chgData name="Matthieu De Mari" userId="dfb708c9-d8dc-439f-9a3b-c772bf4a311c" providerId="ADAL" clId="{40E9C98C-1652-419C-B5C1-C59CBEC5B35C}" dt="2023-04-05T06:33:34.351" v="3194" actId="1076"/>
          <ac:picMkLst>
            <pc:docMk/>
            <pc:sldMk cId="2521064967" sldId="462"/>
            <ac:picMk id="3" creationId="{1A2E3024-6C84-EF7D-3020-F89A4C469AC3}"/>
          </ac:picMkLst>
        </pc:picChg>
        <pc:picChg chg="del">
          <ac:chgData name="Matthieu De Mari" userId="dfb708c9-d8dc-439f-9a3b-c772bf4a311c" providerId="ADAL" clId="{40E9C98C-1652-419C-B5C1-C59CBEC5B35C}" dt="2023-04-05T06:33:29.215" v="3191" actId="478"/>
          <ac:picMkLst>
            <pc:docMk/>
            <pc:sldMk cId="2521064967" sldId="462"/>
            <ac:picMk id="4" creationId="{11D07C8E-5AD6-64B6-BAC8-69E9C337F9F7}"/>
          </ac:picMkLst>
        </pc:picChg>
      </pc:sldChg>
      <pc:sldChg chg="addSp delSp modSp new mod modClrScheme chgLayout">
        <pc:chgData name="Matthieu De Mari" userId="dfb708c9-d8dc-439f-9a3b-c772bf4a311c" providerId="ADAL" clId="{40E9C98C-1652-419C-B5C1-C59CBEC5B35C}" dt="2023-04-05T06:49:16.488" v="4651" actId="114"/>
        <pc:sldMkLst>
          <pc:docMk/>
          <pc:sldMk cId="197993465" sldId="463"/>
        </pc:sldMkLst>
        <pc:spChg chg="mod ord">
          <ac:chgData name="Matthieu De Mari" userId="dfb708c9-d8dc-439f-9a3b-c772bf4a311c" providerId="ADAL" clId="{40E9C98C-1652-419C-B5C1-C59CBEC5B35C}" dt="2023-04-04T13:53:00.715" v="2797" actId="20577"/>
          <ac:spMkLst>
            <pc:docMk/>
            <pc:sldMk cId="197993465" sldId="463"/>
            <ac:spMk id="2" creationId="{2827ED2B-8927-32A7-6895-3CE81D527C63}"/>
          </ac:spMkLst>
        </pc:spChg>
        <pc:spChg chg="del mod ord">
          <ac:chgData name="Matthieu De Mari" userId="dfb708c9-d8dc-439f-9a3b-c772bf4a311c" providerId="ADAL" clId="{40E9C98C-1652-419C-B5C1-C59CBEC5B35C}" dt="2023-04-04T13:52:57.088" v="2793" actId="700"/>
          <ac:spMkLst>
            <pc:docMk/>
            <pc:sldMk cId="197993465" sldId="463"/>
            <ac:spMk id="3" creationId="{C5D2E260-99A6-5051-B669-9BB4B2699F68}"/>
          </ac:spMkLst>
        </pc:spChg>
        <pc:spChg chg="del">
          <ac:chgData name="Matthieu De Mari" userId="dfb708c9-d8dc-439f-9a3b-c772bf4a311c" providerId="ADAL" clId="{40E9C98C-1652-419C-B5C1-C59CBEC5B35C}" dt="2023-04-04T13:52:57.088" v="2793" actId="700"/>
          <ac:spMkLst>
            <pc:docMk/>
            <pc:sldMk cId="197993465" sldId="463"/>
            <ac:spMk id="4" creationId="{E975D3DC-562D-DD5D-24E1-666171EBB39E}"/>
          </ac:spMkLst>
        </pc:spChg>
        <pc:spChg chg="add mod ord">
          <ac:chgData name="Matthieu De Mari" userId="dfb708c9-d8dc-439f-9a3b-c772bf4a311c" providerId="ADAL" clId="{40E9C98C-1652-419C-B5C1-C59CBEC5B35C}" dt="2023-04-05T06:49:16.488" v="4651" actId="114"/>
          <ac:spMkLst>
            <pc:docMk/>
            <pc:sldMk cId="197993465" sldId="463"/>
            <ac:spMk id="5" creationId="{6B91F973-C8D3-7DEC-47E6-990088AFE4E2}"/>
          </ac:spMkLst>
        </pc:spChg>
        <pc:spChg chg="add del">
          <ac:chgData name="Matthieu De Mari" userId="dfb708c9-d8dc-439f-9a3b-c772bf4a311c" providerId="ADAL" clId="{40E9C98C-1652-419C-B5C1-C59CBEC5B35C}" dt="2023-04-04T13:56:15.189" v="3052" actId="22"/>
          <ac:spMkLst>
            <pc:docMk/>
            <pc:sldMk cId="197993465" sldId="463"/>
            <ac:spMk id="7" creationId="{70C29B8E-A8C5-25B1-3F24-EED178B919A4}"/>
          </ac:spMkLst>
        </pc:spChg>
      </pc:sldChg>
      <pc:sldChg chg="modSp add del mod">
        <pc:chgData name="Matthieu De Mari" userId="dfb708c9-d8dc-439f-9a3b-c772bf4a311c" providerId="ADAL" clId="{40E9C98C-1652-419C-B5C1-C59CBEC5B35C}" dt="2023-04-05T06:49:09.405" v="4650" actId="47"/>
        <pc:sldMkLst>
          <pc:docMk/>
          <pc:sldMk cId="2209530076" sldId="464"/>
        </pc:sldMkLst>
        <pc:spChg chg="mod">
          <ac:chgData name="Matthieu De Mari" userId="dfb708c9-d8dc-439f-9a3b-c772bf4a311c" providerId="ADAL" clId="{40E9C98C-1652-419C-B5C1-C59CBEC5B35C}" dt="2023-04-05T06:38:28.758" v="3375"/>
          <ac:spMkLst>
            <pc:docMk/>
            <pc:sldMk cId="2209530076" sldId="464"/>
            <ac:spMk id="5" creationId="{6B91F973-C8D3-7DEC-47E6-990088AFE4E2}"/>
          </ac:spMkLst>
        </pc:spChg>
      </pc:sldChg>
      <pc:sldChg chg="addSp delSp modSp add mod">
        <pc:chgData name="Matthieu De Mari" userId="dfb708c9-d8dc-439f-9a3b-c772bf4a311c" providerId="ADAL" clId="{40E9C98C-1652-419C-B5C1-C59CBEC5B35C}" dt="2023-04-05T06:36:45.411" v="3313"/>
        <pc:sldMkLst>
          <pc:docMk/>
          <pc:sldMk cId="440204260" sldId="465"/>
        </pc:sldMkLst>
        <pc:spChg chg="add del mod">
          <ac:chgData name="Matthieu De Mari" userId="dfb708c9-d8dc-439f-9a3b-c772bf4a311c" providerId="ADAL" clId="{40E9C98C-1652-419C-B5C1-C59CBEC5B35C}" dt="2023-04-05T06:34:12.471" v="3230" actId="478"/>
          <ac:spMkLst>
            <pc:docMk/>
            <pc:sldMk cId="440204260" sldId="465"/>
            <ac:spMk id="4" creationId="{16A7551B-BCDE-20A8-E9AC-31A98384AEEF}"/>
          </ac:spMkLst>
        </pc:spChg>
        <pc:spChg chg="del">
          <ac:chgData name="Matthieu De Mari" userId="dfb708c9-d8dc-439f-9a3b-c772bf4a311c" providerId="ADAL" clId="{40E9C98C-1652-419C-B5C1-C59CBEC5B35C}" dt="2023-04-05T06:34:13.777" v="3231" actId="478"/>
          <ac:spMkLst>
            <pc:docMk/>
            <pc:sldMk cId="440204260" sldId="465"/>
            <ac:spMk id="5" creationId="{C65B2632-A330-6FD6-3417-91702EEFFA0D}"/>
          </ac:spMkLst>
        </pc:spChg>
        <pc:spChg chg="del">
          <ac:chgData name="Matthieu De Mari" userId="dfb708c9-d8dc-439f-9a3b-c772bf4a311c" providerId="ADAL" clId="{40E9C98C-1652-419C-B5C1-C59CBEC5B35C}" dt="2023-04-05T06:34:11.683" v="3229" actId="478"/>
          <ac:spMkLst>
            <pc:docMk/>
            <pc:sldMk cId="440204260" sldId="465"/>
            <ac:spMk id="6" creationId="{14BA5215-F398-734B-A2B4-8FBF49E88015}"/>
          </ac:spMkLst>
        </pc:spChg>
        <pc:spChg chg="add del mod">
          <ac:chgData name="Matthieu De Mari" userId="dfb708c9-d8dc-439f-9a3b-c772bf4a311c" providerId="ADAL" clId="{40E9C98C-1652-419C-B5C1-C59CBEC5B35C}" dt="2023-04-05T06:34:15.012" v="3232" actId="478"/>
          <ac:spMkLst>
            <pc:docMk/>
            <pc:sldMk cId="440204260" sldId="465"/>
            <ac:spMk id="8" creationId="{CF388C6F-D43E-0D4F-F658-9CB746D98382}"/>
          </ac:spMkLst>
        </pc:spChg>
        <pc:spChg chg="add mod">
          <ac:chgData name="Matthieu De Mari" userId="dfb708c9-d8dc-439f-9a3b-c772bf4a311c" providerId="ADAL" clId="{40E9C98C-1652-419C-B5C1-C59CBEC5B35C}" dt="2023-04-05T06:36:39.349" v="3311" actId="207"/>
          <ac:spMkLst>
            <pc:docMk/>
            <pc:sldMk cId="440204260" sldId="465"/>
            <ac:spMk id="11" creationId="{0B90C454-4C70-7C23-A2D0-F5EAE453D94F}"/>
          </ac:spMkLst>
        </pc:spChg>
        <pc:spChg chg="add mod">
          <ac:chgData name="Matthieu De Mari" userId="dfb708c9-d8dc-439f-9a3b-c772bf4a311c" providerId="ADAL" clId="{40E9C98C-1652-419C-B5C1-C59CBEC5B35C}" dt="2023-04-05T06:36:45.411" v="3313"/>
          <ac:spMkLst>
            <pc:docMk/>
            <pc:sldMk cId="440204260" sldId="465"/>
            <ac:spMk id="12" creationId="{FB8B89E6-B762-7AEE-AEBA-5D186935913E}"/>
          </ac:spMkLst>
        </pc:spChg>
        <pc:picChg chg="del">
          <ac:chgData name="Matthieu De Mari" userId="dfb708c9-d8dc-439f-9a3b-c772bf4a311c" providerId="ADAL" clId="{40E9C98C-1652-419C-B5C1-C59CBEC5B35C}" dt="2023-04-05T06:34:15.598" v="3233" actId="478"/>
          <ac:picMkLst>
            <pc:docMk/>
            <pc:sldMk cId="440204260" sldId="465"/>
            <ac:picMk id="3" creationId="{1A2E3024-6C84-EF7D-3020-F89A4C469AC3}"/>
          </ac:picMkLst>
        </pc:picChg>
        <pc:picChg chg="add mod">
          <ac:chgData name="Matthieu De Mari" userId="dfb708c9-d8dc-439f-9a3b-c772bf4a311c" providerId="ADAL" clId="{40E9C98C-1652-419C-B5C1-C59CBEC5B35C}" dt="2023-04-05T06:34:20.040" v="3236" actId="962"/>
          <ac:picMkLst>
            <pc:docMk/>
            <pc:sldMk cId="440204260" sldId="465"/>
            <ac:picMk id="10" creationId="{2AF4D454-A7BD-8D1F-4CA0-D6C638BD4138}"/>
          </ac:picMkLst>
        </pc:picChg>
      </pc:sldChg>
      <pc:sldChg chg="addSp delSp modSp new mod modClrScheme chgLayout">
        <pc:chgData name="Matthieu De Mari" userId="dfb708c9-d8dc-439f-9a3b-c772bf4a311c" providerId="ADAL" clId="{40E9C98C-1652-419C-B5C1-C59CBEC5B35C}" dt="2023-04-05T06:36:40.797" v="3312"/>
        <pc:sldMkLst>
          <pc:docMk/>
          <pc:sldMk cId="1766645533" sldId="466"/>
        </pc:sldMkLst>
        <pc:spChg chg="del">
          <ac:chgData name="Matthieu De Mari" userId="dfb708c9-d8dc-439f-9a3b-c772bf4a311c" providerId="ADAL" clId="{40E9C98C-1652-419C-B5C1-C59CBEC5B35C}" dt="2023-04-05T06:34:26.513" v="3238" actId="700"/>
          <ac:spMkLst>
            <pc:docMk/>
            <pc:sldMk cId="1766645533" sldId="466"/>
            <ac:spMk id="2" creationId="{120582DA-8098-C6D6-4EB2-CA7D58C1148E}"/>
          </ac:spMkLst>
        </pc:spChg>
        <pc:spChg chg="del">
          <ac:chgData name="Matthieu De Mari" userId="dfb708c9-d8dc-439f-9a3b-c772bf4a311c" providerId="ADAL" clId="{40E9C98C-1652-419C-B5C1-C59CBEC5B35C}" dt="2023-04-05T06:34:26.513" v="3238" actId="700"/>
          <ac:spMkLst>
            <pc:docMk/>
            <pc:sldMk cId="1766645533" sldId="466"/>
            <ac:spMk id="3" creationId="{893FEC2D-388F-CC1D-9E14-D30D48225BE2}"/>
          </ac:spMkLst>
        </pc:spChg>
        <pc:spChg chg="del">
          <ac:chgData name="Matthieu De Mari" userId="dfb708c9-d8dc-439f-9a3b-c772bf4a311c" providerId="ADAL" clId="{40E9C98C-1652-419C-B5C1-C59CBEC5B35C}" dt="2023-04-05T06:34:26.513" v="3238" actId="700"/>
          <ac:spMkLst>
            <pc:docMk/>
            <pc:sldMk cId="1766645533" sldId="466"/>
            <ac:spMk id="4" creationId="{5E8007CE-1179-2BE2-DDD5-E5FE075F8906}"/>
          </ac:spMkLst>
        </pc:spChg>
        <pc:spChg chg="add mod">
          <ac:chgData name="Matthieu De Mari" userId="dfb708c9-d8dc-439f-9a3b-c772bf4a311c" providerId="ADAL" clId="{40E9C98C-1652-419C-B5C1-C59CBEC5B35C}" dt="2023-04-05T06:36:40.797" v="3312"/>
          <ac:spMkLst>
            <pc:docMk/>
            <pc:sldMk cId="1766645533" sldId="466"/>
            <ac:spMk id="7" creationId="{B808DD1E-5F55-1BF2-725F-119065E810D2}"/>
          </ac:spMkLst>
        </pc:spChg>
        <pc:picChg chg="add mod">
          <ac:chgData name="Matthieu De Mari" userId="dfb708c9-d8dc-439f-9a3b-c772bf4a311c" providerId="ADAL" clId="{40E9C98C-1652-419C-B5C1-C59CBEC5B35C}" dt="2023-04-05T06:34:32.530" v="3241" actId="962"/>
          <ac:picMkLst>
            <pc:docMk/>
            <pc:sldMk cId="1766645533" sldId="466"/>
            <ac:picMk id="6" creationId="{0FE1A887-9FB1-9D14-636C-261215F60EA6}"/>
          </ac:picMkLst>
        </pc:picChg>
      </pc:sldChg>
      <pc:sldChg chg="addSp modSp new mod">
        <pc:chgData name="Matthieu De Mari" userId="dfb708c9-d8dc-439f-9a3b-c772bf4a311c" providerId="ADAL" clId="{40E9C98C-1652-419C-B5C1-C59CBEC5B35C}" dt="2023-04-05T06:36:49.032" v="3315"/>
        <pc:sldMkLst>
          <pc:docMk/>
          <pc:sldMk cId="4048856967" sldId="467"/>
        </pc:sldMkLst>
        <pc:spChg chg="add mod">
          <ac:chgData name="Matthieu De Mari" userId="dfb708c9-d8dc-439f-9a3b-c772bf4a311c" providerId="ADAL" clId="{40E9C98C-1652-419C-B5C1-C59CBEC5B35C}" dt="2023-04-05T06:36:49.032" v="3315"/>
          <ac:spMkLst>
            <pc:docMk/>
            <pc:sldMk cId="4048856967" sldId="467"/>
            <ac:spMk id="4" creationId="{1C8F93AD-8F3E-46F3-D885-9F838E86A65F}"/>
          </ac:spMkLst>
        </pc:spChg>
        <pc:picChg chg="add mod">
          <ac:chgData name="Matthieu De Mari" userId="dfb708c9-d8dc-439f-9a3b-c772bf4a311c" providerId="ADAL" clId="{40E9C98C-1652-419C-B5C1-C59CBEC5B35C}" dt="2023-04-05T06:34:41.571" v="3245" actId="962"/>
          <ac:picMkLst>
            <pc:docMk/>
            <pc:sldMk cId="4048856967" sldId="467"/>
            <ac:picMk id="3" creationId="{A7191E71-CEAA-445F-8D1D-AE4D1E4467C5}"/>
          </ac:picMkLst>
        </pc:picChg>
      </pc:sldChg>
      <pc:sldChg chg="addSp modSp new mod">
        <pc:chgData name="Matthieu De Mari" userId="dfb708c9-d8dc-439f-9a3b-c772bf4a311c" providerId="ADAL" clId="{40E9C98C-1652-419C-B5C1-C59CBEC5B35C}" dt="2023-04-05T06:36:48.155" v="3314"/>
        <pc:sldMkLst>
          <pc:docMk/>
          <pc:sldMk cId="2038061281" sldId="468"/>
        </pc:sldMkLst>
        <pc:spChg chg="add mod">
          <ac:chgData name="Matthieu De Mari" userId="dfb708c9-d8dc-439f-9a3b-c772bf4a311c" providerId="ADAL" clId="{40E9C98C-1652-419C-B5C1-C59CBEC5B35C}" dt="2023-04-05T06:36:48.155" v="3314"/>
          <ac:spMkLst>
            <pc:docMk/>
            <pc:sldMk cId="2038061281" sldId="468"/>
            <ac:spMk id="4" creationId="{830C8980-764C-9D55-D012-D36F3A179989}"/>
          </ac:spMkLst>
        </pc:spChg>
        <pc:picChg chg="add mod">
          <ac:chgData name="Matthieu De Mari" userId="dfb708c9-d8dc-439f-9a3b-c772bf4a311c" providerId="ADAL" clId="{40E9C98C-1652-419C-B5C1-C59CBEC5B35C}" dt="2023-04-05T06:34:47.746" v="3249" actId="962"/>
          <ac:picMkLst>
            <pc:docMk/>
            <pc:sldMk cId="2038061281" sldId="468"/>
            <ac:picMk id="3" creationId="{81E02F23-8872-9F20-25EC-0064D43DC88C}"/>
          </ac:picMkLst>
        </pc:picChg>
      </pc:sldChg>
      <pc:sldChg chg="addSp modSp new mod">
        <pc:chgData name="Matthieu De Mari" userId="dfb708c9-d8dc-439f-9a3b-c772bf4a311c" providerId="ADAL" clId="{40E9C98C-1652-419C-B5C1-C59CBEC5B35C}" dt="2023-04-05T06:36:50.360" v="3316"/>
        <pc:sldMkLst>
          <pc:docMk/>
          <pc:sldMk cId="2778720561" sldId="469"/>
        </pc:sldMkLst>
        <pc:spChg chg="add mod">
          <ac:chgData name="Matthieu De Mari" userId="dfb708c9-d8dc-439f-9a3b-c772bf4a311c" providerId="ADAL" clId="{40E9C98C-1652-419C-B5C1-C59CBEC5B35C}" dt="2023-04-05T06:36:50.360" v="3316"/>
          <ac:spMkLst>
            <pc:docMk/>
            <pc:sldMk cId="2778720561" sldId="469"/>
            <ac:spMk id="4" creationId="{43DE6537-C947-F922-FB23-28D29FC87494}"/>
          </ac:spMkLst>
        </pc:spChg>
        <pc:picChg chg="add mod">
          <ac:chgData name="Matthieu De Mari" userId="dfb708c9-d8dc-439f-9a3b-c772bf4a311c" providerId="ADAL" clId="{40E9C98C-1652-419C-B5C1-C59CBEC5B35C}" dt="2023-04-05T06:34:56.346" v="3253" actId="962"/>
          <ac:picMkLst>
            <pc:docMk/>
            <pc:sldMk cId="2778720561" sldId="469"/>
            <ac:picMk id="3" creationId="{B758D7F3-C57D-5F91-EC71-47DF5369370C}"/>
          </ac:picMkLst>
        </pc:picChg>
      </pc:sldChg>
      <pc:sldChg chg="addSp modSp new mod">
        <pc:chgData name="Matthieu De Mari" userId="dfb708c9-d8dc-439f-9a3b-c772bf4a311c" providerId="ADAL" clId="{40E9C98C-1652-419C-B5C1-C59CBEC5B35C}" dt="2023-04-05T06:36:51.238" v="3317"/>
        <pc:sldMkLst>
          <pc:docMk/>
          <pc:sldMk cId="3554229201" sldId="470"/>
        </pc:sldMkLst>
        <pc:spChg chg="add mod">
          <ac:chgData name="Matthieu De Mari" userId="dfb708c9-d8dc-439f-9a3b-c772bf4a311c" providerId="ADAL" clId="{40E9C98C-1652-419C-B5C1-C59CBEC5B35C}" dt="2023-04-05T06:36:51.238" v="3317"/>
          <ac:spMkLst>
            <pc:docMk/>
            <pc:sldMk cId="3554229201" sldId="470"/>
            <ac:spMk id="4" creationId="{8B27EB6F-462F-B91D-3841-8DE7F993E43D}"/>
          </ac:spMkLst>
        </pc:spChg>
        <pc:picChg chg="add mod">
          <ac:chgData name="Matthieu De Mari" userId="dfb708c9-d8dc-439f-9a3b-c772bf4a311c" providerId="ADAL" clId="{40E9C98C-1652-419C-B5C1-C59CBEC5B35C}" dt="2023-04-05T06:35:03.776" v="3257" actId="962"/>
          <ac:picMkLst>
            <pc:docMk/>
            <pc:sldMk cId="3554229201" sldId="470"/>
            <ac:picMk id="3" creationId="{E9571097-F205-61A4-EC78-92566DD0F116}"/>
          </ac:picMkLst>
        </pc:picChg>
      </pc:sldChg>
      <pc:sldChg chg="addSp modSp new mod">
        <pc:chgData name="Matthieu De Mari" userId="dfb708c9-d8dc-439f-9a3b-c772bf4a311c" providerId="ADAL" clId="{40E9C98C-1652-419C-B5C1-C59CBEC5B35C}" dt="2023-04-05T06:36:52.634" v="3318"/>
        <pc:sldMkLst>
          <pc:docMk/>
          <pc:sldMk cId="3519256734" sldId="471"/>
        </pc:sldMkLst>
        <pc:spChg chg="add mod">
          <ac:chgData name="Matthieu De Mari" userId="dfb708c9-d8dc-439f-9a3b-c772bf4a311c" providerId="ADAL" clId="{40E9C98C-1652-419C-B5C1-C59CBEC5B35C}" dt="2023-04-05T06:36:52.634" v="3318"/>
          <ac:spMkLst>
            <pc:docMk/>
            <pc:sldMk cId="3519256734" sldId="471"/>
            <ac:spMk id="4" creationId="{2F091CA1-1C45-7687-E167-1F7D29EEF526}"/>
          </ac:spMkLst>
        </pc:spChg>
        <pc:picChg chg="add mod">
          <ac:chgData name="Matthieu De Mari" userId="dfb708c9-d8dc-439f-9a3b-c772bf4a311c" providerId="ADAL" clId="{40E9C98C-1652-419C-B5C1-C59CBEC5B35C}" dt="2023-04-05T06:35:09.912" v="3261" actId="962"/>
          <ac:picMkLst>
            <pc:docMk/>
            <pc:sldMk cId="3519256734" sldId="471"/>
            <ac:picMk id="3" creationId="{32D7AEA8-262C-8358-BAE2-A9F7FA32B914}"/>
          </ac:picMkLst>
        </pc:picChg>
      </pc:sldChg>
      <pc:sldChg chg="addSp modSp new mod">
        <pc:chgData name="Matthieu De Mari" userId="dfb708c9-d8dc-439f-9a3b-c772bf4a311c" providerId="ADAL" clId="{40E9C98C-1652-419C-B5C1-C59CBEC5B35C}" dt="2023-04-05T06:36:53.352" v="3319"/>
        <pc:sldMkLst>
          <pc:docMk/>
          <pc:sldMk cId="2529672310" sldId="472"/>
        </pc:sldMkLst>
        <pc:spChg chg="add mod">
          <ac:chgData name="Matthieu De Mari" userId="dfb708c9-d8dc-439f-9a3b-c772bf4a311c" providerId="ADAL" clId="{40E9C98C-1652-419C-B5C1-C59CBEC5B35C}" dt="2023-04-05T06:36:53.352" v="3319"/>
          <ac:spMkLst>
            <pc:docMk/>
            <pc:sldMk cId="2529672310" sldId="472"/>
            <ac:spMk id="4" creationId="{EF23244B-FC91-D26C-34D3-F52DAEEF6437}"/>
          </ac:spMkLst>
        </pc:spChg>
        <pc:picChg chg="add mod">
          <ac:chgData name="Matthieu De Mari" userId="dfb708c9-d8dc-439f-9a3b-c772bf4a311c" providerId="ADAL" clId="{40E9C98C-1652-419C-B5C1-C59CBEC5B35C}" dt="2023-04-05T06:35:16.275" v="3265" actId="962"/>
          <ac:picMkLst>
            <pc:docMk/>
            <pc:sldMk cId="2529672310" sldId="472"/>
            <ac:picMk id="3" creationId="{F0A9BDA2-0B81-43B5-F741-96C4C8AC7190}"/>
          </ac:picMkLst>
        </pc:picChg>
      </pc:sldChg>
      <pc:sldChg chg="addSp modSp new mod">
        <pc:chgData name="Matthieu De Mari" userId="dfb708c9-d8dc-439f-9a3b-c772bf4a311c" providerId="ADAL" clId="{40E9C98C-1652-419C-B5C1-C59CBEC5B35C}" dt="2023-04-05T06:36:54.883" v="3320"/>
        <pc:sldMkLst>
          <pc:docMk/>
          <pc:sldMk cId="2926505621" sldId="473"/>
        </pc:sldMkLst>
        <pc:spChg chg="add mod">
          <ac:chgData name="Matthieu De Mari" userId="dfb708c9-d8dc-439f-9a3b-c772bf4a311c" providerId="ADAL" clId="{40E9C98C-1652-419C-B5C1-C59CBEC5B35C}" dt="2023-04-05T06:36:54.883" v="3320"/>
          <ac:spMkLst>
            <pc:docMk/>
            <pc:sldMk cId="2926505621" sldId="473"/>
            <ac:spMk id="4" creationId="{DA785E30-20E0-4337-9234-D81DEE7820A1}"/>
          </ac:spMkLst>
        </pc:spChg>
        <pc:picChg chg="add mod">
          <ac:chgData name="Matthieu De Mari" userId="dfb708c9-d8dc-439f-9a3b-c772bf4a311c" providerId="ADAL" clId="{40E9C98C-1652-419C-B5C1-C59CBEC5B35C}" dt="2023-04-05T06:35:23.255" v="3269" actId="962"/>
          <ac:picMkLst>
            <pc:docMk/>
            <pc:sldMk cId="2926505621" sldId="473"/>
            <ac:picMk id="3" creationId="{69419658-B051-CD81-6008-F0894837C7B6}"/>
          </ac:picMkLst>
        </pc:picChg>
      </pc:sldChg>
      <pc:sldChg chg="addSp modSp new mod">
        <pc:chgData name="Matthieu De Mari" userId="dfb708c9-d8dc-439f-9a3b-c772bf4a311c" providerId="ADAL" clId="{40E9C98C-1652-419C-B5C1-C59CBEC5B35C}" dt="2023-04-05T06:36:55.625" v="3321"/>
        <pc:sldMkLst>
          <pc:docMk/>
          <pc:sldMk cId="3260000248" sldId="474"/>
        </pc:sldMkLst>
        <pc:spChg chg="add mod">
          <ac:chgData name="Matthieu De Mari" userId="dfb708c9-d8dc-439f-9a3b-c772bf4a311c" providerId="ADAL" clId="{40E9C98C-1652-419C-B5C1-C59CBEC5B35C}" dt="2023-04-05T06:36:55.625" v="3321"/>
          <ac:spMkLst>
            <pc:docMk/>
            <pc:sldMk cId="3260000248" sldId="474"/>
            <ac:spMk id="4" creationId="{1A991062-8B3A-4491-056F-D6BFD08D458A}"/>
          </ac:spMkLst>
        </pc:spChg>
        <pc:picChg chg="add mod">
          <ac:chgData name="Matthieu De Mari" userId="dfb708c9-d8dc-439f-9a3b-c772bf4a311c" providerId="ADAL" clId="{40E9C98C-1652-419C-B5C1-C59CBEC5B35C}" dt="2023-04-05T06:35:28.996" v="3273" actId="962"/>
          <ac:picMkLst>
            <pc:docMk/>
            <pc:sldMk cId="3260000248" sldId="474"/>
            <ac:picMk id="3" creationId="{978DB5B7-66F6-FDEE-58F3-7467D4C4CD61}"/>
          </ac:picMkLst>
        </pc:picChg>
      </pc:sldChg>
      <pc:sldChg chg="addSp modSp new mod">
        <pc:chgData name="Matthieu De Mari" userId="dfb708c9-d8dc-439f-9a3b-c772bf4a311c" providerId="ADAL" clId="{40E9C98C-1652-419C-B5C1-C59CBEC5B35C}" dt="2023-04-05T06:36:56.820" v="3322"/>
        <pc:sldMkLst>
          <pc:docMk/>
          <pc:sldMk cId="3740525535" sldId="475"/>
        </pc:sldMkLst>
        <pc:spChg chg="add mod">
          <ac:chgData name="Matthieu De Mari" userId="dfb708c9-d8dc-439f-9a3b-c772bf4a311c" providerId="ADAL" clId="{40E9C98C-1652-419C-B5C1-C59CBEC5B35C}" dt="2023-04-05T06:36:56.820" v="3322"/>
          <ac:spMkLst>
            <pc:docMk/>
            <pc:sldMk cId="3740525535" sldId="475"/>
            <ac:spMk id="4" creationId="{8E5D3907-94FE-D50A-FDBC-818B81575DC8}"/>
          </ac:spMkLst>
        </pc:spChg>
        <pc:picChg chg="add mod">
          <ac:chgData name="Matthieu De Mari" userId="dfb708c9-d8dc-439f-9a3b-c772bf4a311c" providerId="ADAL" clId="{40E9C98C-1652-419C-B5C1-C59CBEC5B35C}" dt="2023-04-05T06:35:35.672" v="3277" actId="962"/>
          <ac:picMkLst>
            <pc:docMk/>
            <pc:sldMk cId="3740525535" sldId="475"/>
            <ac:picMk id="3" creationId="{38A22E85-4D1B-E136-0A1F-40D855C3DCED}"/>
          </ac:picMkLst>
        </pc:picChg>
      </pc:sldChg>
      <pc:sldChg chg="addSp modSp new mod">
        <pc:chgData name="Matthieu De Mari" userId="dfb708c9-d8dc-439f-9a3b-c772bf4a311c" providerId="ADAL" clId="{40E9C98C-1652-419C-B5C1-C59CBEC5B35C}" dt="2023-04-05T06:36:58.124" v="3323"/>
        <pc:sldMkLst>
          <pc:docMk/>
          <pc:sldMk cId="1282457624" sldId="476"/>
        </pc:sldMkLst>
        <pc:spChg chg="add mod">
          <ac:chgData name="Matthieu De Mari" userId="dfb708c9-d8dc-439f-9a3b-c772bf4a311c" providerId="ADAL" clId="{40E9C98C-1652-419C-B5C1-C59CBEC5B35C}" dt="2023-04-05T06:36:58.124" v="3323"/>
          <ac:spMkLst>
            <pc:docMk/>
            <pc:sldMk cId="1282457624" sldId="476"/>
            <ac:spMk id="4" creationId="{E2459B35-9D00-F162-E0CE-1C14EACE5330}"/>
          </ac:spMkLst>
        </pc:spChg>
        <pc:picChg chg="add mod">
          <ac:chgData name="Matthieu De Mari" userId="dfb708c9-d8dc-439f-9a3b-c772bf4a311c" providerId="ADAL" clId="{40E9C98C-1652-419C-B5C1-C59CBEC5B35C}" dt="2023-04-05T06:35:42.928" v="3281" actId="962"/>
          <ac:picMkLst>
            <pc:docMk/>
            <pc:sldMk cId="1282457624" sldId="476"/>
            <ac:picMk id="3" creationId="{FAD475E6-DCEC-AD82-1DF7-2D234BB92944}"/>
          </ac:picMkLst>
        </pc:picChg>
      </pc:sldChg>
      <pc:sldChg chg="addSp modSp new mod">
        <pc:chgData name="Matthieu De Mari" userId="dfb708c9-d8dc-439f-9a3b-c772bf4a311c" providerId="ADAL" clId="{40E9C98C-1652-419C-B5C1-C59CBEC5B35C}" dt="2023-04-05T06:36:58.641" v="3324"/>
        <pc:sldMkLst>
          <pc:docMk/>
          <pc:sldMk cId="1189964883" sldId="477"/>
        </pc:sldMkLst>
        <pc:spChg chg="add mod">
          <ac:chgData name="Matthieu De Mari" userId="dfb708c9-d8dc-439f-9a3b-c772bf4a311c" providerId="ADAL" clId="{40E9C98C-1652-419C-B5C1-C59CBEC5B35C}" dt="2023-04-05T06:36:58.641" v="3324"/>
          <ac:spMkLst>
            <pc:docMk/>
            <pc:sldMk cId="1189964883" sldId="477"/>
            <ac:spMk id="4" creationId="{E87E1C69-A513-7CA5-D39D-C8A130073230}"/>
          </ac:spMkLst>
        </pc:spChg>
        <pc:picChg chg="add mod">
          <ac:chgData name="Matthieu De Mari" userId="dfb708c9-d8dc-439f-9a3b-c772bf4a311c" providerId="ADAL" clId="{40E9C98C-1652-419C-B5C1-C59CBEC5B35C}" dt="2023-04-05T06:35:48.094" v="3285" actId="962"/>
          <ac:picMkLst>
            <pc:docMk/>
            <pc:sldMk cId="1189964883" sldId="477"/>
            <ac:picMk id="3" creationId="{53BC932E-5DDA-50CC-9553-B406AADAE3F7}"/>
          </ac:picMkLst>
        </pc:picChg>
      </pc:sldChg>
      <pc:sldChg chg="addSp modSp new mod">
        <pc:chgData name="Matthieu De Mari" userId="dfb708c9-d8dc-439f-9a3b-c772bf4a311c" providerId="ADAL" clId="{40E9C98C-1652-419C-B5C1-C59CBEC5B35C}" dt="2023-04-05T06:36:59.270" v="3325"/>
        <pc:sldMkLst>
          <pc:docMk/>
          <pc:sldMk cId="1004561871" sldId="478"/>
        </pc:sldMkLst>
        <pc:spChg chg="add mod">
          <ac:chgData name="Matthieu De Mari" userId="dfb708c9-d8dc-439f-9a3b-c772bf4a311c" providerId="ADAL" clId="{40E9C98C-1652-419C-B5C1-C59CBEC5B35C}" dt="2023-04-05T06:36:59.270" v="3325"/>
          <ac:spMkLst>
            <pc:docMk/>
            <pc:sldMk cId="1004561871" sldId="478"/>
            <ac:spMk id="4" creationId="{3F007F9A-862B-ECCC-B4A8-6054F6578926}"/>
          </ac:spMkLst>
        </pc:spChg>
        <pc:picChg chg="add mod">
          <ac:chgData name="Matthieu De Mari" userId="dfb708c9-d8dc-439f-9a3b-c772bf4a311c" providerId="ADAL" clId="{40E9C98C-1652-419C-B5C1-C59CBEC5B35C}" dt="2023-04-05T06:35:54.428" v="3289" actId="962"/>
          <ac:picMkLst>
            <pc:docMk/>
            <pc:sldMk cId="1004561871" sldId="478"/>
            <ac:picMk id="3" creationId="{E923299F-B1E5-6199-9504-80FA5E0E50C0}"/>
          </ac:picMkLst>
        </pc:picChg>
      </pc:sldChg>
      <pc:sldChg chg="addSp modSp new mod">
        <pc:chgData name="Matthieu De Mari" userId="dfb708c9-d8dc-439f-9a3b-c772bf4a311c" providerId="ADAL" clId="{40E9C98C-1652-419C-B5C1-C59CBEC5B35C}" dt="2023-04-05T06:37:00.709" v="3326"/>
        <pc:sldMkLst>
          <pc:docMk/>
          <pc:sldMk cId="162694511" sldId="479"/>
        </pc:sldMkLst>
        <pc:spChg chg="add mod">
          <ac:chgData name="Matthieu De Mari" userId="dfb708c9-d8dc-439f-9a3b-c772bf4a311c" providerId="ADAL" clId="{40E9C98C-1652-419C-B5C1-C59CBEC5B35C}" dt="2023-04-05T06:37:00.709" v="3326"/>
          <ac:spMkLst>
            <pc:docMk/>
            <pc:sldMk cId="162694511" sldId="479"/>
            <ac:spMk id="4" creationId="{688E6DF5-2410-3733-E526-0148D23D3B4B}"/>
          </ac:spMkLst>
        </pc:spChg>
        <pc:picChg chg="add mod">
          <ac:chgData name="Matthieu De Mari" userId="dfb708c9-d8dc-439f-9a3b-c772bf4a311c" providerId="ADAL" clId="{40E9C98C-1652-419C-B5C1-C59CBEC5B35C}" dt="2023-04-05T06:36:02.177" v="3293" actId="962"/>
          <ac:picMkLst>
            <pc:docMk/>
            <pc:sldMk cId="162694511" sldId="479"/>
            <ac:picMk id="3" creationId="{FD7DD9EB-363C-9E1C-F74A-0E18AE199F5D}"/>
          </ac:picMkLst>
        </pc:picChg>
      </pc:sldChg>
      <pc:sldChg chg="addSp modSp new mod">
        <pc:chgData name="Matthieu De Mari" userId="dfb708c9-d8dc-439f-9a3b-c772bf4a311c" providerId="ADAL" clId="{40E9C98C-1652-419C-B5C1-C59CBEC5B35C}" dt="2023-04-05T06:37:01.205" v="3327"/>
        <pc:sldMkLst>
          <pc:docMk/>
          <pc:sldMk cId="1995304521" sldId="480"/>
        </pc:sldMkLst>
        <pc:spChg chg="add mod">
          <ac:chgData name="Matthieu De Mari" userId="dfb708c9-d8dc-439f-9a3b-c772bf4a311c" providerId="ADAL" clId="{40E9C98C-1652-419C-B5C1-C59CBEC5B35C}" dt="2023-04-05T06:37:01.205" v="3327"/>
          <ac:spMkLst>
            <pc:docMk/>
            <pc:sldMk cId="1995304521" sldId="480"/>
            <ac:spMk id="4" creationId="{41FEB043-B711-96F5-67A5-2E88747A1E9A}"/>
          </ac:spMkLst>
        </pc:spChg>
        <pc:picChg chg="add mod">
          <ac:chgData name="Matthieu De Mari" userId="dfb708c9-d8dc-439f-9a3b-c772bf4a311c" providerId="ADAL" clId="{40E9C98C-1652-419C-B5C1-C59CBEC5B35C}" dt="2023-04-05T06:36:08.610" v="3297" actId="962"/>
          <ac:picMkLst>
            <pc:docMk/>
            <pc:sldMk cId="1995304521" sldId="480"/>
            <ac:picMk id="3" creationId="{81116814-0303-02CE-A9DB-1417EC297C9E}"/>
          </ac:picMkLst>
        </pc:picChg>
      </pc:sldChg>
      <pc:sldChg chg="addSp modSp new mod">
        <pc:chgData name="Matthieu De Mari" userId="dfb708c9-d8dc-439f-9a3b-c772bf4a311c" providerId="ADAL" clId="{40E9C98C-1652-419C-B5C1-C59CBEC5B35C}" dt="2023-04-05T06:37:01.767" v="3328"/>
        <pc:sldMkLst>
          <pc:docMk/>
          <pc:sldMk cId="83478056" sldId="481"/>
        </pc:sldMkLst>
        <pc:spChg chg="add mod">
          <ac:chgData name="Matthieu De Mari" userId="dfb708c9-d8dc-439f-9a3b-c772bf4a311c" providerId="ADAL" clId="{40E9C98C-1652-419C-B5C1-C59CBEC5B35C}" dt="2023-04-05T06:37:01.767" v="3328"/>
          <ac:spMkLst>
            <pc:docMk/>
            <pc:sldMk cId="83478056" sldId="481"/>
            <ac:spMk id="4" creationId="{388AB75C-1169-8A53-DC00-D92A909BCBED}"/>
          </ac:spMkLst>
        </pc:spChg>
        <pc:picChg chg="add mod">
          <ac:chgData name="Matthieu De Mari" userId="dfb708c9-d8dc-439f-9a3b-c772bf4a311c" providerId="ADAL" clId="{40E9C98C-1652-419C-B5C1-C59CBEC5B35C}" dt="2023-04-05T06:36:15.293" v="3301" actId="962"/>
          <ac:picMkLst>
            <pc:docMk/>
            <pc:sldMk cId="83478056" sldId="481"/>
            <ac:picMk id="3" creationId="{6EE01247-D3A7-5486-F20D-CC719BF0DDDA}"/>
          </ac:picMkLst>
        </pc:picChg>
      </pc:sldChg>
      <pc:sldChg chg="addSp modSp new mod">
        <pc:chgData name="Matthieu De Mari" userId="dfb708c9-d8dc-439f-9a3b-c772bf4a311c" providerId="ADAL" clId="{40E9C98C-1652-419C-B5C1-C59CBEC5B35C}" dt="2023-04-05T06:37:03.231" v="3329"/>
        <pc:sldMkLst>
          <pc:docMk/>
          <pc:sldMk cId="3628174498" sldId="482"/>
        </pc:sldMkLst>
        <pc:spChg chg="add mod">
          <ac:chgData name="Matthieu De Mari" userId="dfb708c9-d8dc-439f-9a3b-c772bf4a311c" providerId="ADAL" clId="{40E9C98C-1652-419C-B5C1-C59CBEC5B35C}" dt="2023-04-05T06:37:03.231" v="3329"/>
          <ac:spMkLst>
            <pc:docMk/>
            <pc:sldMk cId="3628174498" sldId="482"/>
            <ac:spMk id="4" creationId="{5FED793C-BDAA-926B-910B-86D68EDE3E37}"/>
          </ac:spMkLst>
        </pc:spChg>
        <pc:picChg chg="add mod">
          <ac:chgData name="Matthieu De Mari" userId="dfb708c9-d8dc-439f-9a3b-c772bf4a311c" providerId="ADAL" clId="{40E9C98C-1652-419C-B5C1-C59CBEC5B35C}" dt="2023-04-05T06:36:22.698" v="3305" actId="962"/>
          <ac:picMkLst>
            <pc:docMk/>
            <pc:sldMk cId="3628174498" sldId="482"/>
            <ac:picMk id="3" creationId="{A1008DD9-1066-71FD-CD32-EF3696BD7AD9}"/>
          </ac:picMkLst>
        </pc:picChg>
      </pc:sldChg>
      <pc:sldChg chg="addSp modSp new mod">
        <pc:chgData name="Matthieu De Mari" userId="dfb708c9-d8dc-439f-9a3b-c772bf4a311c" providerId="ADAL" clId="{40E9C98C-1652-419C-B5C1-C59CBEC5B35C}" dt="2023-04-05T06:37:03.725" v="3330"/>
        <pc:sldMkLst>
          <pc:docMk/>
          <pc:sldMk cId="1530309961" sldId="483"/>
        </pc:sldMkLst>
        <pc:spChg chg="add mod">
          <ac:chgData name="Matthieu De Mari" userId="dfb708c9-d8dc-439f-9a3b-c772bf4a311c" providerId="ADAL" clId="{40E9C98C-1652-419C-B5C1-C59CBEC5B35C}" dt="2023-04-05T06:37:03.725" v="3330"/>
          <ac:spMkLst>
            <pc:docMk/>
            <pc:sldMk cId="1530309961" sldId="483"/>
            <ac:spMk id="4" creationId="{56BA6D60-87CA-CCFC-85CC-D8537936E3A5}"/>
          </ac:spMkLst>
        </pc:spChg>
        <pc:picChg chg="add mod">
          <ac:chgData name="Matthieu De Mari" userId="dfb708c9-d8dc-439f-9a3b-c772bf4a311c" providerId="ADAL" clId="{40E9C98C-1652-419C-B5C1-C59CBEC5B35C}" dt="2023-04-05T06:36:28.882" v="3309" actId="962"/>
          <ac:picMkLst>
            <pc:docMk/>
            <pc:sldMk cId="1530309961" sldId="483"/>
            <ac:picMk id="3" creationId="{BA3F7D19-CD33-6C16-69D0-CC8C361F64C8}"/>
          </ac:picMkLst>
        </pc:picChg>
      </pc:sldChg>
      <pc:sldChg chg="modSp new mod">
        <pc:chgData name="Matthieu De Mari" userId="dfb708c9-d8dc-439f-9a3b-c772bf4a311c" providerId="ADAL" clId="{40E9C98C-1652-419C-B5C1-C59CBEC5B35C}" dt="2023-04-05T06:42:12.807" v="3794" actId="20577"/>
        <pc:sldMkLst>
          <pc:docMk/>
          <pc:sldMk cId="1481176097" sldId="484"/>
        </pc:sldMkLst>
        <pc:spChg chg="mod">
          <ac:chgData name="Matthieu De Mari" userId="dfb708c9-d8dc-439f-9a3b-c772bf4a311c" providerId="ADAL" clId="{40E9C98C-1652-419C-B5C1-C59CBEC5B35C}" dt="2023-04-05T06:39:12.578" v="3400" actId="20577"/>
          <ac:spMkLst>
            <pc:docMk/>
            <pc:sldMk cId="1481176097" sldId="484"/>
            <ac:spMk id="2" creationId="{D3753B22-B1C7-7986-9A5B-1391D1EA248F}"/>
          </ac:spMkLst>
        </pc:spChg>
        <pc:spChg chg="mod">
          <ac:chgData name="Matthieu De Mari" userId="dfb708c9-d8dc-439f-9a3b-c772bf4a311c" providerId="ADAL" clId="{40E9C98C-1652-419C-B5C1-C59CBEC5B35C}" dt="2023-04-05T06:42:12.807" v="3794" actId="20577"/>
          <ac:spMkLst>
            <pc:docMk/>
            <pc:sldMk cId="1481176097" sldId="484"/>
            <ac:spMk id="3" creationId="{C393EEF5-1B65-A38C-DCAC-81E188B720F9}"/>
          </ac:spMkLst>
        </pc:spChg>
      </pc:sldChg>
      <pc:sldChg chg="modSp add mod">
        <pc:chgData name="Matthieu De Mari" userId="dfb708c9-d8dc-439f-9a3b-c772bf4a311c" providerId="ADAL" clId="{40E9C98C-1652-419C-B5C1-C59CBEC5B35C}" dt="2023-04-05T08:01:56.780" v="8019" actId="27636"/>
        <pc:sldMkLst>
          <pc:docMk/>
          <pc:sldMk cId="2076228812" sldId="485"/>
        </pc:sldMkLst>
        <pc:spChg chg="mod">
          <ac:chgData name="Matthieu De Mari" userId="dfb708c9-d8dc-439f-9a3b-c772bf4a311c" providerId="ADAL" clId="{40E9C98C-1652-419C-B5C1-C59CBEC5B35C}" dt="2023-04-05T08:01:56.780" v="8019" actId="27636"/>
          <ac:spMkLst>
            <pc:docMk/>
            <pc:sldMk cId="2076228812" sldId="485"/>
            <ac:spMk id="3" creationId="{C393EEF5-1B65-A38C-DCAC-81E188B720F9}"/>
          </ac:spMkLst>
        </pc:spChg>
      </pc:sldChg>
      <pc:sldChg chg="modSp add mod">
        <pc:chgData name="Matthieu De Mari" userId="dfb708c9-d8dc-439f-9a3b-c772bf4a311c" providerId="ADAL" clId="{40E9C98C-1652-419C-B5C1-C59CBEC5B35C}" dt="2023-04-05T06:42:17.378" v="3796" actId="20577"/>
        <pc:sldMkLst>
          <pc:docMk/>
          <pc:sldMk cId="3607256950" sldId="486"/>
        </pc:sldMkLst>
        <pc:spChg chg="mod">
          <ac:chgData name="Matthieu De Mari" userId="dfb708c9-d8dc-439f-9a3b-c772bf4a311c" providerId="ADAL" clId="{40E9C98C-1652-419C-B5C1-C59CBEC5B35C}" dt="2023-04-05T06:42:17.378" v="3796" actId="20577"/>
          <ac:spMkLst>
            <pc:docMk/>
            <pc:sldMk cId="3607256950" sldId="486"/>
            <ac:spMk id="3" creationId="{C393EEF5-1B65-A38C-DCAC-81E188B720F9}"/>
          </ac:spMkLst>
        </pc:spChg>
      </pc:sldChg>
      <pc:sldChg chg="modSp new mod">
        <pc:chgData name="Matthieu De Mari" userId="dfb708c9-d8dc-439f-9a3b-c772bf4a311c" providerId="ADAL" clId="{40E9C98C-1652-419C-B5C1-C59CBEC5B35C}" dt="2023-04-06T06:46:58.411" v="22514" actId="20577"/>
        <pc:sldMkLst>
          <pc:docMk/>
          <pc:sldMk cId="1426870909" sldId="487"/>
        </pc:sldMkLst>
        <pc:spChg chg="mod">
          <ac:chgData name="Matthieu De Mari" userId="dfb708c9-d8dc-439f-9a3b-c772bf4a311c" providerId="ADAL" clId="{40E9C98C-1652-419C-B5C1-C59CBEC5B35C}" dt="2023-04-05T06:43:35.852" v="3909" actId="20577"/>
          <ac:spMkLst>
            <pc:docMk/>
            <pc:sldMk cId="1426870909" sldId="487"/>
            <ac:spMk id="2" creationId="{DF3A9131-16D8-2E84-CA0B-C1BAB94F176F}"/>
          </ac:spMkLst>
        </pc:spChg>
        <pc:spChg chg="mod">
          <ac:chgData name="Matthieu De Mari" userId="dfb708c9-d8dc-439f-9a3b-c772bf4a311c" providerId="ADAL" clId="{40E9C98C-1652-419C-B5C1-C59CBEC5B35C}" dt="2023-04-06T06:46:58.411" v="22514" actId="20577"/>
          <ac:spMkLst>
            <pc:docMk/>
            <pc:sldMk cId="1426870909" sldId="487"/>
            <ac:spMk id="3" creationId="{95AF75ED-F939-61C5-8E76-6B91888E4EC0}"/>
          </ac:spMkLst>
        </pc:spChg>
      </pc:sldChg>
      <pc:sldChg chg="addSp delSp modSp new mod chgLayout">
        <pc:chgData name="Matthieu De Mari" userId="dfb708c9-d8dc-439f-9a3b-c772bf4a311c" providerId="ADAL" clId="{40E9C98C-1652-419C-B5C1-C59CBEC5B35C}" dt="2023-04-05T08:06:00.599" v="8410" actId="207"/>
        <pc:sldMkLst>
          <pc:docMk/>
          <pc:sldMk cId="2243523489" sldId="488"/>
        </pc:sldMkLst>
        <pc:spChg chg="mod ord">
          <ac:chgData name="Matthieu De Mari" userId="dfb708c9-d8dc-439f-9a3b-c772bf4a311c" providerId="ADAL" clId="{40E9C98C-1652-419C-B5C1-C59CBEC5B35C}" dt="2023-04-05T06:52:19.394" v="4972" actId="700"/>
          <ac:spMkLst>
            <pc:docMk/>
            <pc:sldMk cId="2243523489" sldId="488"/>
            <ac:spMk id="2" creationId="{462EFBA5-A002-620F-E5AA-46097DD202C1}"/>
          </ac:spMkLst>
        </pc:spChg>
        <pc:spChg chg="del">
          <ac:chgData name="Matthieu De Mari" userId="dfb708c9-d8dc-439f-9a3b-c772bf4a311c" providerId="ADAL" clId="{40E9C98C-1652-419C-B5C1-C59CBEC5B35C}" dt="2023-04-05T06:51:59.634" v="4971" actId="478"/>
          <ac:spMkLst>
            <pc:docMk/>
            <pc:sldMk cId="2243523489" sldId="488"/>
            <ac:spMk id="3" creationId="{AEF0FFCA-C510-046E-F48A-A2FEE8D3E5B3}"/>
          </ac:spMkLst>
        </pc:spChg>
        <pc:spChg chg="add mod ord">
          <ac:chgData name="Matthieu De Mari" userId="dfb708c9-d8dc-439f-9a3b-c772bf4a311c" providerId="ADAL" clId="{40E9C98C-1652-419C-B5C1-C59CBEC5B35C}" dt="2023-04-05T08:06:00.599" v="8410" actId="207"/>
          <ac:spMkLst>
            <pc:docMk/>
            <pc:sldMk cId="2243523489" sldId="488"/>
            <ac:spMk id="4" creationId="{0AC45B8A-BAF1-70E4-92CA-B3338234FBD8}"/>
          </ac:spMkLst>
        </pc:spChg>
      </pc:sldChg>
      <pc:sldChg chg="addSp delSp modSp new mod">
        <pc:chgData name="Matthieu De Mari" userId="dfb708c9-d8dc-439f-9a3b-c772bf4a311c" providerId="ADAL" clId="{40E9C98C-1652-419C-B5C1-C59CBEC5B35C}" dt="2023-04-05T07:12:54.290" v="6172" actId="20577"/>
        <pc:sldMkLst>
          <pc:docMk/>
          <pc:sldMk cId="2400536975" sldId="489"/>
        </pc:sldMkLst>
        <pc:spChg chg="del">
          <ac:chgData name="Matthieu De Mari" userId="dfb708c9-d8dc-439f-9a3b-c772bf4a311c" providerId="ADAL" clId="{40E9C98C-1652-419C-B5C1-C59CBEC5B35C}" dt="2023-04-05T06:56:47.541" v="5587" actId="478"/>
          <ac:spMkLst>
            <pc:docMk/>
            <pc:sldMk cId="2400536975" sldId="489"/>
            <ac:spMk id="2" creationId="{35BF26D9-60AB-CC75-1EFD-DC5730783243}"/>
          </ac:spMkLst>
        </pc:spChg>
        <pc:spChg chg="del">
          <ac:chgData name="Matthieu De Mari" userId="dfb708c9-d8dc-439f-9a3b-c772bf4a311c" providerId="ADAL" clId="{40E9C98C-1652-419C-B5C1-C59CBEC5B35C}" dt="2023-04-05T06:56:48.424" v="5588" actId="478"/>
          <ac:spMkLst>
            <pc:docMk/>
            <pc:sldMk cId="2400536975" sldId="489"/>
            <ac:spMk id="3" creationId="{0A742205-C4E0-97D1-F086-5690B7AF989F}"/>
          </ac:spMkLst>
        </pc:spChg>
        <pc:spChg chg="add mod">
          <ac:chgData name="Matthieu De Mari" userId="dfb708c9-d8dc-439f-9a3b-c772bf4a311c" providerId="ADAL" clId="{40E9C98C-1652-419C-B5C1-C59CBEC5B35C}" dt="2023-04-05T06:57:15.381" v="5595" actId="1076"/>
          <ac:spMkLst>
            <pc:docMk/>
            <pc:sldMk cId="2400536975" sldId="489"/>
            <ac:spMk id="4" creationId="{DE93FC60-BCAC-714D-E196-43477CF4FBBE}"/>
          </ac:spMkLst>
        </pc:spChg>
        <pc:spChg chg="add del mod">
          <ac:chgData name="Matthieu De Mari" userId="dfb708c9-d8dc-439f-9a3b-c772bf4a311c" providerId="ADAL" clId="{40E9C98C-1652-419C-B5C1-C59CBEC5B35C}" dt="2023-04-05T07:03:02.261" v="5729" actId="478"/>
          <ac:spMkLst>
            <pc:docMk/>
            <pc:sldMk cId="2400536975" sldId="489"/>
            <ac:spMk id="6" creationId="{4EA96D0B-3274-8AF1-CB97-B352AF1A0882}"/>
          </ac:spMkLst>
        </pc:spChg>
        <pc:spChg chg="add mod">
          <ac:chgData name="Matthieu De Mari" userId="dfb708c9-d8dc-439f-9a3b-c772bf4a311c" providerId="ADAL" clId="{40E9C98C-1652-419C-B5C1-C59CBEC5B35C}" dt="2023-04-05T06:57:28.631" v="5602" actId="20577"/>
          <ac:spMkLst>
            <pc:docMk/>
            <pc:sldMk cId="2400536975" sldId="489"/>
            <ac:spMk id="7" creationId="{20B9596B-32F0-10BE-EA78-A490BB25126A}"/>
          </ac:spMkLst>
        </pc:spChg>
        <pc:spChg chg="add mod">
          <ac:chgData name="Matthieu De Mari" userId="dfb708c9-d8dc-439f-9a3b-c772bf4a311c" providerId="ADAL" clId="{40E9C98C-1652-419C-B5C1-C59CBEC5B35C}" dt="2023-04-05T06:57:34.595" v="5605" actId="20577"/>
          <ac:spMkLst>
            <pc:docMk/>
            <pc:sldMk cId="2400536975" sldId="489"/>
            <ac:spMk id="8" creationId="{6BEEB133-EC75-7CAD-34AD-6F068C4F22CC}"/>
          </ac:spMkLst>
        </pc:spChg>
        <pc:spChg chg="add mod">
          <ac:chgData name="Matthieu De Mari" userId="dfb708c9-d8dc-439f-9a3b-c772bf4a311c" providerId="ADAL" clId="{40E9C98C-1652-419C-B5C1-C59CBEC5B35C}" dt="2023-04-05T06:57:43.039" v="5609" actId="1076"/>
          <ac:spMkLst>
            <pc:docMk/>
            <pc:sldMk cId="2400536975" sldId="489"/>
            <ac:spMk id="9" creationId="{656BA4F0-C34C-E31A-9AAC-5448B7397A22}"/>
          </ac:spMkLst>
        </pc:spChg>
        <pc:spChg chg="add mod">
          <ac:chgData name="Matthieu De Mari" userId="dfb708c9-d8dc-439f-9a3b-c772bf4a311c" providerId="ADAL" clId="{40E9C98C-1652-419C-B5C1-C59CBEC5B35C}" dt="2023-04-05T06:57:52.434" v="5613" actId="1076"/>
          <ac:spMkLst>
            <pc:docMk/>
            <pc:sldMk cId="2400536975" sldId="489"/>
            <ac:spMk id="10" creationId="{8C61E95E-E013-8FF7-598E-5600F1E37CEE}"/>
          </ac:spMkLst>
        </pc:spChg>
        <pc:spChg chg="add mod">
          <ac:chgData name="Matthieu De Mari" userId="dfb708c9-d8dc-439f-9a3b-c772bf4a311c" providerId="ADAL" clId="{40E9C98C-1652-419C-B5C1-C59CBEC5B35C}" dt="2023-04-05T06:57:58.309" v="5616" actId="20577"/>
          <ac:spMkLst>
            <pc:docMk/>
            <pc:sldMk cId="2400536975" sldId="489"/>
            <ac:spMk id="11" creationId="{9AF4A130-5FEC-D1FA-A501-6A0CDCAC9D7D}"/>
          </ac:spMkLst>
        </pc:spChg>
        <pc:spChg chg="add mod">
          <ac:chgData name="Matthieu De Mari" userId="dfb708c9-d8dc-439f-9a3b-c772bf4a311c" providerId="ADAL" clId="{40E9C98C-1652-419C-B5C1-C59CBEC5B35C}" dt="2023-04-05T06:58:05.601" v="5619" actId="20577"/>
          <ac:spMkLst>
            <pc:docMk/>
            <pc:sldMk cId="2400536975" sldId="489"/>
            <ac:spMk id="12" creationId="{CBF30181-DC60-67FE-9A20-5631AA78DCD0}"/>
          </ac:spMkLst>
        </pc:spChg>
        <pc:spChg chg="add mod">
          <ac:chgData name="Matthieu De Mari" userId="dfb708c9-d8dc-439f-9a3b-c772bf4a311c" providerId="ADAL" clId="{40E9C98C-1652-419C-B5C1-C59CBEC5B35C}" dt="2023-04-05T07:02:17.518" v="5716" actId="1076"/>
          <ac:spMkLst>
            <pc:docMk/>
            <pc:sldMk cId="2400536975" sldId="489"/>
            <ac:spMk id="13" creationId="{1B0EAA78-8D06-5030-E851-FFEB6419BD81}"/>
          </ac:spMkLst>
        </pc:spChg>
        <pc:spChg chg="add mod">
          <ac:chgData name="Matthieu De Mari" userId="dfb708c9-d8dc-439f-9a3b-c772bf4a311c" providerId="ADAL" clId="{40E9C98C-1652-419C-B5C1-C59CBEC5B35C}" dt="2023-04-05T07:02:24.442" v="5718" actId="1076"/>
          <ac:spMkLst>
            <pc:docMk/>
            <pc:sldMk cId="2400536975" sldId="489"/>
            <ac:spMk id="14" creationId="{6633B111-A8FA-8C35-4D42-845A7CF3B8F7}"/>
          </ac:spMkLst>
        </pc:spChg>
        <pc:spChg chg="add mod">
          <ac:chgData name="Matthieu De Mari" userId="dfb708c9-d8dc-439f-9a3b-c772bf4a311c" providerId="ADAL" clId="{40E9C98C-1652-419C-B5C1-C59CBEC5B35C}" dt="2023-04-05T06:58:45.762" v="5632" actId="20577"/>
          <ac:spMkLst>
            <pc:docMk/>
            <pc:sldMk cId="2400536975" sldId="489"/>
            <ac:spMk id="15" creationId="{90260FC2-92F3-0F38-0B0A-922F012B5AFA}"/>
          </ac:spMkLst>
        </pc:spChg>
        <pc:spChg chg="add mod">
          <ac:chgData name="Matthieu De Mari" userId="dfb708c9-d8dc-439f-9a3b-c772bf4a311c" providerId="ADAL" clId="{40E9C98C-1652-419C-B5C1-C59CBEC5B35C}" dt="2023-04-05T06:58:54.268" v="5635" actId="20577"/>
          <ac:spMkLst>
            <pc:docMk/>
            <pc:sldMk cId="2400536975" sldId="489"/>
            <ac:spMk id="16" creationId="{F96B1A65-9722-213B-9B3D-3345C07E5C1B}"/>
          </ac:spMkLst>
        </pc:spChg>
        <pc:spChg chg="add mod">
          <ac:chgData name="Matthieu De Mari" userId="dfb708c9-d8dc-439f-9a3b-c772bf4a311c" providerId="ADAL" clId="{40E9C98C-1652-419C-B5C1-C59CBEC5B35C}" dt="2023-04-05T06:58:58.880" v="5638" actId="20577"/>
          <ac:spMkLst>
            <pc:docMk/>
            <pc:sldMk cId="2400536975" sldId="489"/>
            <ac:spMk id="17" creationId="{C400C11B-540E-F413-C7EE-79E53D76CCE7}"/>
          </ac:spMkLst>
        </pc:spChg>
        <pc:spChg chg="add del mod">
          <ac:chgData name="Matthieu De Mari" userId="dfb708c9-d8dc-439f-9a3b-c772bf4a311c" providerId="ADAL" clId="{40E9C98C-1652-419C-B5C1-C59CBEC5B35C}" dt="2023-04-05T07:03:03.548" v="5730" actId="478"/>
          <ac:spMkLst>
            <pc:docMk/>
            <pc:sldMk cId="2400536975" sldId="489"/>
            <ac:spMk id="25" creationId="{B94C5157-B76F-403C-F3EF-1E7BEBB1BF03}"/>
          </ac:spMkLst>
        </pc:spChg>
        <pc:spChg chg="add mod">
          <ac:chgData name="Matthieu De Mari" userId="dfb708c9-d8dc-439f-9a3b-c772bf4a311c" providerId="ADAL" clId="{40E9C98C-1652-419C-B5C1-C59CBEC5B35C}" dt="2023-04-05T06:59:35.210" v="5658" actId="1076"/>
          <ac:spMkLst>
            <pc:docMk/>
            <pc:sldMk cId="2400536975" sldId="489"/>
            <ac:spMk id="26" creationId="{ADD4A900-7961-88A4-91DB-3C8038B0E25C}"/>
          </ac:spMkLst>
        </pc:spChg>
        <pc:spChg chg="add mod">
          <ac:chgData name="Matthieu De Mari" userId="dfb708c9-d8dc-439f-9a3b-c772bf4a311c" providerId="ADAL" clId="{40E9C98C-1652-419C-B5C1-C59CBEC5B35C}" dt="2023-04-05T06:59:52.184" v="5664" actId="20577"/>
          <ac:spMkLst>
            <pc:docMk/>
            <pc:sldMk cId="2400536975" sldId="489"/>
            <ac:spMk id="30" creationId="{92474331-F055-647B-BF32-D3B0278FFC3E}"/>
          </ac:spMkLst>
        </pc:spChg>
        <pc:spChg chg="add mod">
          <ac:chgData name="Matthieu De Mari" userId="dfb708c9-d8dc-439f-9a3b-c772bf4a311c" providerId="ADAL" clId="{40E9C98C-1652-419C-B5C1-C59CBEC5B35C}" dt="2023-04-05T07:00:07.844" v="5670" actId="20577"/>
          <ac:spMkLst>
            <pc:docMk/>
            <pc:sldMk cId="2400536975" sldId="489"/>
            <ac:spMk id="34" creationId="{DAB2B526-3A49-B76A-96CC-A6CF772555D8}"/>
          </ac:spMkLst>
        </pc:spChg>
        <pc:spChg chg="add mod">
          <ac:chgData name="Matthieu De Mari" userId="dfb708c9-d8dc-439f-9a3b-c772bf4a311c" providerId="ADAL" clId="{40E9C98C-1652-419C-B5C1-C59CBEC5B35C}" dt="2023-04-05T07:00:22.895" v="5677" actId="20577"/>
          <ac:spMkLst>
            <pc:docMk/>
            <pc:sldMk cId="2400536975" sldId="489"/>
            <ac:spMk id="36" creationId="{481D3ECB-748D-3884-E777-53CB2BF588AE}"/>
          </ac:spMkLst>
        </pc:spChg>
        <pc:spChg chg="add mod">
          <ac:chgData name="Matthieu De Mari" userId="dfb708c9-d8dc-439f-9a3b-c772bf4a311c" providerId="ADAL" clId="{40E9C98C-1652-419C-B5C1-C59CBEC5B35C}" dt="2023-04-05T07:00:35.871" v="5683" actId="1076"/>
          <ac:spMkLst>
            <pc:docMk/>
            <pc:sldMk cId="2400536975" sldId="489"/>
            <ac:spMk id="42" creationId="{0FF17DAB-62CE-76F5-DE84-01C6758BDA44}"/>
          </ac:spMkLst>
        </pc:spChg>
        <pc:spChg chg="add mod">
          <ac:chgData name="Matthieu De Mari" userId="dfb708c9-d8dc-439f-9a3b-c772bf4a311c" providerId="ADAL" clId="{40E9C98C-1652-419C-B5C1-C59CBEC5B35C}" dt="2023-04-05T07:00:52.390" v="5688" actId="1076"/>
          <ac:spMkLst>
            <pc:docMk/>
            <pc:sldMk cId="2400536975" sldId="489"/>
            <ac:spMk id="46" creationId="{B258B2C5-0600-243B-20A2-03B2DA1DE14B}"/>
          </ac:spMkLst>
        </pc:spChg>
        <pc:spChg chg="add mod">
          <ac:chgData name="Matthieu De Mari" userId="dfb708c9-d8dc-439f-9a3b-c772bf4a311c" providerId="ADAL" clId="{40E9C98C-1652-419C-B5C1-C59CBEC5B35C}" dt="2023-04-05T07:01:05.448" v="5693" actId="1076"/>
          <ac:spMkLst>
            <pc:docMk/>
            <pc:sldMk cId="2400536975" sldId="489"/>
            <ac:spMk id="50" creationId="{39B9FB60-BE7C-FB68-722A-0014FE1C57B4}"/>
          </ac:spMkLst>
        </pc:spChg>
        <pc:spChg chg="add mod">
          <ac:chgData name="Matthieu De Mari" userId="dfb708c9-d8dc-439f-9a3b-c772bf4a311c" providerId="ADAL" clId="{40E9C98C-1652-419C-B5C1-C59CBEC5B35C}" dt="2023-04-05T07:01:20.991" v="5699" actId="20577"/>
          <ac:spMkLst>
            <pc:docMk/>
            <pc:sldMk cId="2400536975" sldId="489"/>
            <ac:spMk id="54" creationId="{2059E1DC-446F-C1F0-2A75-933793ECB2C3}"/>
          </ac:spMkLst>
        </pc:spChg>
        <pc:spChg chg="add mod">
          <ac:chgData name="Matthieu De Mari" userId="dfb708c9-d8dc-439f-9a3b-c772bf4a311c" providerId="ADAL" clId="{40E9C98C-1652-419C-B5C1-C59CBEC5B35C}" dt="2023-04-05T07:01:38.752" v="5704" actId="1076"/>
          <ac:spMkLst>
            <pc:docMk/>
            <pc:sldMk cId="2400536975" sldId="489"/>
            <ac:spMk id="58" creationId="{E49CE201-F407-5DDC-46FF-C46832AA5586}"/>
          </ac:spMkLst>
        </pc:spChg>
        <pc:spChg chg="add mod">
          <ac:chgData name="Matthieu De Mari" userId="dfb708c9-d8dc-439f-9a3b-c772bf4a311c" providerId="ADAL" clId="{40E9C98C-1652-419C-B5C1-C59CBEC5B35C}" dt="2023-04-05T07:01:56.298" v="5710" actId="14100"/>
          <ac:spMkLst>
            <pc:docMk/>
            <pc:sldMk cId="2400536975" sldId="489"/>
            <ac:spMk id="60" creationId="{F46764E1-0F83-A1B8-F040-4BB5B7DC30D3}"/>
          </ac:spMkLst>
        </pc:spChg>
        <pc:spChg chg="add mod">
          <ac:chgData name="Matthieu De Mari" userId="dfb708c9-d8dc-439f-9a3b-c772bf4a311c" providerId="ADAL" clId="{40E9C98C-1652-419C-B5C1-C59CBEC5B35C}" dt="2023-04-05T07:02:28.977" v="5719" actId="1076"/>
          <ac:spMkLst>
            <pc:docMk/>
            <pc:sldMk cId="2400536975" sldId="489"/>
            <ac:spMk id="65" creationId="{7A41BE25-CBFF-DFE0-FAEC-BDD97FDCD735}"/>
          </ac:spMkLst>
        </pc:spChg>
        <pc:spChg chg="add mod">
          <ac:chgData name="Matthieu De Mari" userId="dfb708c9-d8dc-439f-9a3b-c772bf4a311c" providerId="ADAL" clId="{40E9C98C-1652-419C-B5C1-C59CBEC5B35C}" dt="2023-04-05T07:02:43.863" v="5724" actId="1076"/>
          <ac:spMkLst>
            <pc:docMk/>
            <pc:sldMk cId="2400536975" sldId="489"/>
            <ac:spMk id="74" creationId="{A5435C6E-DFF0-8598-37DD-F5C1DD159907}"/>
          </ac:spMkLst>
        </pc:spChg>
        <pc:spChg chg="add mod">
          <ac:chgData name="Matthieu De Mari" userId="dfb708c9-d8dc-439f-9a3b-c772bf4a311c" providerId="ADAL" clId="{40E9C98C-1652-419C-B5C1-C59CBEC5B35C}" dt="2023-04-05T07:03:00.361" v="5728" actId="1076"/>
          <ac:spMkLst>
            <pc:docMk/>
            <pc:sldMk cId="2400536975" sldId="489"/>
            <ac:spMk id="77" creationId="{403532F3-D291-FA39-326F-1E421E4774E7}"/>
          </ac:spMkLst>
        </pc:spChg>
        <pc:spChg chg="add mod">
          <ac:chgData name="Matthieu De Mari" userId="dfb708c9-d8dc-439f-9a3b-c772bf4a311c" providerId="ADAL" clId="{40E9C98C-1652-419C-B5C1-C59CBEC5B35C}" dt="2023-04-05T07:12:54.290" v="6172" actId="20577"/>
          <ac:spMkLst>
            <pc:docMk/>
            <pc:sldMk cId="2400536975" sldId="489"/>
            <ac:spMk id="80" creationId="{8409358D-E119-09DA-2C07-24AE6DEF31AE}"/>
          </ac:spMkLst>
        </pc:spChg>
        <pc:graphicFrameChg chg="add del mod modGraphic">
          <ac:chgData name="Matthieu De Mari" userId="dfb708c9-d8dc-439f-9a3b-c772bf4a311c" providerId="ADAL" clId="{40E9C98C-1652-419C-B5C1-C59CBEC5B35C}" dt="2023-04-05T07:07:37.018" v="5753" actId="478"/>
          <ac:graphicFrameMkLst>
            <pc:docMk/>
            <pc:sldMk cId="2400536975" sldId="489"/>
            <ac:graphicFrameMk id="78" creationId="{4C3082E7-1337-21BE-CBDF-DB185EA37A8C}"/>
          </ac:graphicFrameMkLst>
        </pc:graphicFrameChg>
        <pc:graphicFrameChg chg="add mod modGraphic">
          <ac:chgData name="Matthieu De Mari" userId="dfb708c9-d8dc-439f-9a3b-c772bf4a311c" providerId="ADAL" clId="{40E9C98C-1652-419C-B5C1-C59CBEC5B35C}" dt="2023-04-05T07:12:30.474" v="6163" actId="1076"/>
          <ac:graphicFrameMkLst>
            <pc:docMk/>
            <pc:sldMk cId="2400536975" sldId="489"/>
            <ac:graphicFrameMk id="79" creationId="{E7FF2298-71FC-BA50-E3C5-9F30B1975EEA}"/>
          </ac:graphicFrameMkLst>
        </pc:graphicFrameChg>
        <pc:cxnChg chg="add mod">
          <ac:chgData name="Matthieu De Mari" userId="dfb708c9-d8dc-439f-9a3b-c772bf4a311c" providerId="ADAL" clId="{40E9C98C-1652-419C-B5C1-C59CBEC5B35C}" dt="2023-04-05T07:02:52.988" v="5726" actId="14100"/>
          <ac:cxnSpMkLst>
            <pc:docMk/>
            <pc:sldMk cId="2400536975" sldId="489"/>
            <ac:cxnSpMk id="5" creationId="{FF33A424-2E53-2DD9-494D-144E891E05C3}"/>
          </ac:cxnSpMkLst>
        </pc:cxnChg>
        <pc:cxnChg chg="add mod">
          <ac:chgData name="Matthieu De Mari" userId="dfb708c9-d8dc-439f-9a3b-c772bf4a311c" providerId="ADAL" clId="{40E9C98C-1652-419C-B5C1-C59CBEC5B35C}" dt="2023-04-05T06:59:09.647" v="5643" actId="14100"/>
          <ac:cxnSpMkLst>
            <pc:docMk/>
            <pc:sldMk cId="2400536975" sldId="489"/>
            <ac:cxnSpMk id="19" creationId="{3790C15F-8EDA-60E1-F643-4352099B1420}"/>
          </ac:cxnSpMkLst>
        </pc:cxnChg>
        <pc:cxnChg chg="add mod">
          <ac:chgData name="Matthieu De Mari" userId="dfb708c9-d8dc-439f-9a3b-c772bf4a311c" providerId="ADAL" clId="{40E9C98C-1652-419C-B5C1-C59CBEC5B35C}" dt="2023-04-05T06:59:15.985" v="5646" actId="14100"/>
          <ac:cxnSpMkLst>
            <pc:docMk/>
            <pc:sldMk cId="2400536975" sldId="489"/>
            <ac:cxnSpMk id="22" creationId="{08E4BE0D-34D4-81B4-FB5E-EFA811FE7846}"/>
          </ac:cxnSpMkLst>
        </pc:cxnChg>
        <pc:cxnChg chg="add mod">
          <ac:chgData name="Matthieu De Mari" userId="dfb708c9-d8dc-439f-9a3b-c772bf4a311c" providerId="ADAL" clId="{40E9C98C-1652-419C-B5C1-C59CBEC5B35C}" dt="2023-04-05T06:59:46.883" v="5661" actId="14100"/>
          <ac:cxnSpMkLst>
            <pc:docMk/>
            <pc:sldMk cId="2400536975" sldId="489"/>
            <ac:cxnSpMk id="27" creationId="{49482D44-4464-E4B8-F286-695AE839F95C}"/>
          </ac:cxnSpMkLst>
        </pc:cxnChg>
        <pc:cxnChg chg="add mod">
          <ac:chgData name="Matthieu De Mari" userId="dfb708c9-d8dc-439f-9a3b-c772bf4a311c" providerId="ADAL" clId="{40E9C98C-1652-419C-B5C1-C59CBEC5B35C}" dt="2023-04-05T07:00:02.183" v="5667" actId="14100"/>
          <ac:cxnSpMkLst>
            <pc:docMk/>
            <pc:sldMk cId="2400536975" sldId="489"/>
            <ac:cxnSpMk id="31" creationId="{3CCC0CC9-BF3E-57B0-2D65-D754AE82D751}"/>
          </ac:cxnSpMkLst>
        </pc:cxnChg>
        <pc:cxnChg chg="add mod">
          <ac:chgData name="Matthieu De Mari" userId="dfb708c9-d8dc-439f-9a3b-c772bf4a311c" providerId="ADAL" clId="{40E9C98C-1652-419C-B5C1-C59CBEC5B35C}" dt="2023-04-05T07:00:17.898" v="5675" actId="1076"/>
          <ac:cxnSpMkLst>
            <pc:docMk/>
            <pc:sldMk cId="2400536975" sldId="489"/>
            <ac:cxnSpMk id="35" creationId="{0DFA8C3E-F26F-CA36-D366-AA6489C964CD}"/>
          </ac:cxnSpMkLst>
        </pc:cxnChg>
        <pc:cxnChg chg="add mod">
          <ac:chgData name="Matthieu De Mari" userId="dfb708c9-d8dc-439f-9a3b-c772bf4a311c" providerId="ADAL" clId="{40E9C98C-1652-419C-B5C1-C59CBEC5B35C}" dt="2023-04-05T07:00:31.805" v="5681" actId="14100"/>
          <ac:cxnSpMkLst>
            <pc:docMk/>
            <pc:sldMk cId="2400536975" sldId="489"/>
            <ac:cxnSpMk id="39" creationId="{2A9B852E-24EE-4C2A-14EE-60CCA514AB3C}"/>
          </ac:cxnSpMkLst>
        </pc:cxnChg>
        <pc:cxnChg chg="add mod">
          <ac:chgData name="Matthieu De Mari" userId="dfb708c9-d8dc-439f-9a3b-c772bf4a311c" providerId="ADAL" clId="{40E9C98C-1652-419C-B5C1-C59CBEC5B35C}" dt="2023-04-05T07:00:47.852" v="5686" actId="14100"/>
          <ac:cxnSpMkLst>
            <pc:docMk/>
            <pc:sldMk cId="2400536975" sldId="489"/>
            <ac:cxnSpMk id="43" creationId="{440F9E87-9085-3CC4-63FA-1E45CBEB3B22}"/>
          </ac:cxnSpMkLst>
        </pc:cxnChg>
        <pc:cxnChg chg="add mod">
          <ac:chgData name="Matthieu De Mari" userId="dfb708c9-d8dc-439f-9a3b-c772bf4a311c" providerId="ADAL" clId="{40E9C98C-1652-419C-B5C1-C59CBEC5B35C}" dt="2023-04-05T07:00:59.986" v="5691" actId="14100"/>
          <ac:cxnSpMkLst>
            <pc:docMk/>
            <pc:sldMk cId="2400536975" sldId="489"/>
            <ac:cxnSpMk id="47" creationId="{CECA5852-8DFD-3EAB-D272-92C19B80EDF8}"/>
          </ac:cxnSpMkLst>
        </pc:cxnChg>
        <pc:cxnChg chg="add mod">
          <ac:chgData name="Matthieu De Mari" userId="dfb708c9-d8dc-439f-9a3b-c772bf4a311c" providerId="ADAL" clId="{40E9C98C-1652-419C-B5C1-C59CBEC5B35C}" dt="2023-04-05T07:01:15.518" v="5696" actId="14100"/>
          <ac:cxnSpMkLst>
            <pc:docMk/>
            <pc:sldMk cId="2400536975" sldId="489"/>
            <ac:cxnSpMk id="51" creationId="{F2C5F1B9-4FB7-279C-20D6-C3D5D19D4D14}"/>
          </ac:cxnSpMkLst>
        </pc:cxnChg>
        <pc:cxnChg chg="add mod">
          <ac:chgData name="Matthieu De Mari" userId="dfb708c9-d8dc-439f-9a3b-c772bf4a311c" providerId="ADAL" clId="{40E9C98C-1652-419C-B5C1-C59CBEC5B35C}" dt="2023-04-05T07:01:34.578" v="5702" actId="14100"/>
          <ac:cxnSpMkLst>
            <pc:docMk/>
            <pc:sldMk cId="2400536975" sldId="489"/>
            <ac:cxnSpMk id="55" creationId="{C9E16E83-A4F0-1970-50AE-7BF547FFAAFC}"/>
          </ac:cxnSpMkLst>
        </pc:cxnChg>
        <pc:cxnChg chg="add mod">
          <ac:chgData name="Matthieu De Mari" userId="dfb708c9-d8dc-439f-9a3b-c772bf4a311c" providerId="ADAL" clId="{40E9C98C-1652-419C-B5C1-C59CBEC5B35C}" dt="2023-04-05T07:01:54.504" v="5709" actId="14100"/>
          <ac:cxnSpMkLst>
            <pc:docMk/>
            <pc:sldMk cId="2400536975" sldId="489"/>
            <ac:cxnSpMk id="59" creationId="{3131201E-C28C-53BC-3E34-E7E6B6BBCDE9}"/>
          </ac:cxnSpMkLst>
        </pc:cxnChg>
        <pc:cxnChg chg="add mod">
          <ac:chgData name="Matthieu De Mari" userId="dfb708c9-d8dc-439f-9a3b-c772bf4a311c" providerId="ADAL" clId="{40E9C98C-1652-419C-B5C1-C59CBEC5B35C}" dt="2023-04-05T07:02:24.442" v="5718" actId="1076"/>
          <ac:cxnSpMkLst>
            <pc:docMk/>
            <pc:sldMk cId="2400536975" sldId="489"/>
            <ac:cxnSpMk id="64" creationId="{20235EBE-A7BD-EC54-E544-188149DB6B54}"/>
          </ac:cxnSpMkLst>
        </pc:cxnChg>
        <pc:cxnChg chg="add mod">
          <ac:chgData name="Matthieu De Mari" userId="dfb708c9-d8dc-439f-9a3b-c772bf4a311c" providerId="ADAL" clId="{40E9C98C-1652-419C-B5C1-C59CBEC5B35C}" dt="2023-04-05T07:02:36.678" v="5722" actId="14100"/>
          <ac:cxnSpMkLst>
            <pc:docMk/>
            <pc:sldMk cId="2400536975" sldId="489"/>
            <ac:cxnSpMk id="71" creationId="{39C878B3-A67D-BF9B-72A9-0DC44A8F417C}"/>
          </ac:cxnSpMkLst>
        </pc:cxnChg>
      </pc:sldChg>
      <pc:sldChg chg="addSp delSp modSp add mod">
        <pc:chgData name="Matthieu De Mari" userId="dfb708c9-d8dc-439f-9a3b-c772bf4a311c" providerId="ADAL" clId="{40E9C98C-1652-419C-B5C1-C59CBEC5B35C}" dt="2023-04-06T06:50:54.933" v="22523" actId="20577"/>
        <pc:sldMkLst>
          <pc:docMk/>
          <pc:sldMk cId="3615556481" sldId="490"/>
        </pc:sldMkLst>
        <pc:spChg chg="add mod">
          <ac:chgData name="Matthieu De Mari" userId="dfb708c9-d8dc-439f-9a3b-c772bf4a311c" providerId="ADAL" clId="{40E9C98C-1652-419C-B5C1-C59CBEC5B35C}" dt="2023-04-05T07:19:43.622" v="6514" actId="1076"/>
          <ac:spMkLst>
            <pc:docMk/>
            <pc:sldMk cId="3615556481" sldId="490"/>
            <ac:spMk id="3" creationId="{5586D6F2-4AD6-E731-EE5A-06D5E8AB26C7}"/>
          </ac:spMkLst>
        </pc:spChg>
        <pc:spChg chg="add mod">
          <ac:chgData name="Matthieu De Mari" userId="dfb708c9-d8dc-439f-9a3b-c772bf4a311c" providerId="ADAL" clId="{40E9C98C-1652-419C-B5C1-C59CBEC5B35C}" dt="2023-04-06T06:50:54.933" v="22523" actId="20577"/>
          <ac:spMkLst>
            <pc:docMk/>
            <pc:sldMk cId="3615556481" sldId="490"/>
            <ac:spMk id="6" creationId="{52554576-5EF5-EBA0-4DAC-897080C6319E}"/>
          </ac:spMkLst>
        </pc:spChg>
        <pc:spChg chg="add mod">
          <ac:chgData name="Matthieu De Mari" userId="dfb708c9-d8dc-439f-9a3b-c772bf4a311c" providerId="ADAL" clId="{40E9C98C-1652-419C-B5C1-C59CBEC5B35C}" dt="2023-04-05T07:20:38.547" v="6644" actId="14100"/>
          <ac:spMkLst>
            <pc:docMk/>
            <pc:sldMk cId="3615556481" sldId="490"/>
            <ac:spMk id="18" creationId="{6281F2A2-AC3A-2614-40AD-7F19797AC5E7}"/>
          </ac:spMkLst>
        </pc:spChg>
        <pc:spChg chg="del">
          <ac:chgData name="Matthieu De Mari" userId="dfb708c9-d8dc-439f-9a3b-c772bf4a311c" providerId="ADAL" clId="{40E9C98C-1652-419C-B5C1-C59CBEC5B35C}" dt="2023-04-05T07:13:20.908" v="6180" actId="478"/>
          <ac:spMkLst>
            <pc:docMk/>
            <pc:sldMk cId="3615556481" sldId="490"/>
            <ac:spMk id="80" creationId="{8409358D-E119-09DA-2C07-24AE6DEF31AE}"/>
          </ac:spMkLst>
        </pc:spChg>
        <pc:graphicFrameChg chg="del">
          <ac:chgData name="Matthieu De Mari" userId="dfb708c9-d8dc-439f-9a3b-c772bf4a311c" providerId="ADAL" clId="{40E9C98C-1652-419C-B5C1-C59CBEC5B35C}" dt="2023-04-05T07:13:19.784" v="6179" actId="478"/>
          <ac:graphicFrameMkLst>
            <pc:docMk/>
            <pc:sldMk cId="3615556481" sldId="490"/>
            <ac:graphicFrameMk id="79" creationId="{E7FF2298-71FC-BA50-E3C5-9F30B1975EEA}"/>
          </ac:graphicFrameMkLst>
        </pc:graphicFrameChg>
        <pc:picChg chg="add mod">
          <ac:chgData name="Matthieu De Mari" userId="dfb708c9-d8dc-439f-9a3b-c772bf4a311c" providerId="ADAL" clId="{40E9C98C-1652-419C-B5C1-C59CBEC5B35C}" dt="2023-04-05T07:21:12.260" v="6645" actId="1076"/>
          <ac:picMkLst>
            <pc:docMk/>
            <pc:sldMk cId="3615556481" sldId="490"/>
            <ac:picMk id="2" creationId="{73E407B0-559D-52C6-F963-CAF078B69E8E}"/>
          </ac:picMkLst>
        </pc:picChg>
      </pc:sldChg>
      <pc:sldChg chg="modSp new mod">
        <pc:chgData name="Matthieu De Mari" userId="dfb708c9-d8dc-439f-9a3b-c772bf4a311c" providerId="ADAL" clId="{40E9C98C-1652-419C-B5C1-C59CBEC5B35C}" dt="2023-04-05T07:57:19.673" v="7869" actId="20577"/>
        <pc:sldMkLst>
          <pc:docMk/>
          <pc:sldMk cId="601720849" sldId="491"/>
        </pc:sldMkLst>
        <pc:spChg chg="mod">
          <ac:chgData name="Matthieu De Mari" userId="dfb708c9-d8dc-439f-9a3b-c772bf4a311c" providerId="ADAL" clId="{40E9C98C-1652-419C-B5C1-C59CBEC5B35C}" dt="2023-04-05T07:21:32.468" v="6680" actId="20577"/>
          <ac:spMkLst>
            <pc:docMk/>
            <pc:sldMk cId="601720849" sldId="491"/>
            <ac:spMk id="2" creationId="{8E49A2F4-3445-C03D-E080-C44E9028E559}"/>
          </ac:spMkLst>
        </pc:spChg>
        <pc:spChg chg="mod">
          <ac:chgData name="Matthieu De Mari" userId="dfb708c9-d8dc-439f-9a3b-c772bf4a311c" providerId="ADAL" clId="{40E9C98C-1652-419C-B5C1-C59CBEC5B35C}" dt="2023-04-05T07:57:19.673" v="7869" actId="20577"/>
          <ac:spMkLst>
            <pc:docMk/>
            <pc:sldMk cId="601720849" sldId="491"/>
            <ac:spMk id="3" creationId="{90E2A29A-F3E5-3D5F-0784-7EED317BCE88}"/>
          </ac:spMkLst>
        </pc:spChg>
      </pc:sldChg>
      <pc:sldChg chg="modSp new mod">
        <pc:chgData name="Matthieu De Mari" userId="dfb708c9-d8dc-439f-9a3b-c772bf4a311c" providerId="ADAL" clId="{40E9C98C-1652-419C-B5C1-C59CBEC5B35C}" dt="2023-04-05T07:29:09.540" v="7663" actId="20577"/>
        <pc:sldMkLst>
          <pc:docMk/>
          <pc:sldMk cId="1817826785" sldId="492"/>
        </pc:sldMkLst>
        <pc:spChg chg="mod">
          <ac:chgData name="Matthieu De Mari" userId="dfb708c9-d8dc-439f-9a3b-c772bf4a311c" providerId="ADAL" clId="{40E9C98C-1652-419C-B5C1-C59CBEC5B35C}" dt="2023-04-05T07:25:51.061" v="7103" actId="20577"/>
          <ac:spMkLst>
            <pc:docMk/>
            <pc:sldMk cId="1817826785" sldId="492"/>
            <ac:spMk id="2" creationId="{081B1484-E8A2-16AD-F158-9D3B16D3017B}"/>
          </ac:spMkLst>
        </pc:spChg>
        <pc:spChg chg="mod">
          <ac:chgData name="Matthieu De Mari" userId="dfb708c9-d8dc-439f-9a3b-c772bf4a311c" providerId="ADAL" clId="{40E9C98C-1652-419C-B5C1-C59CBEC5B35C}" dt="2023-04-05T07:29:09.540" v="7663" actId="20577"/>
          <ac:spMkLst>
            <pc:docMk/>
            <pc:sldMk cId="1817826785" sldId="492"/>
            <ac:spMk id="3" creationId="{7A4A9BB8-22D2-4293-692A-4FB78360A199}"/>
          </ac:spMkLst>
        </pc:spChg>
      </pc:sldChg>
      <pc:sldChg chg="addSp delSp modSp new mod ord modClrScheme chgLayout">
        <pc:chgData name="Matthieu De Mari" userId="dfb708c9-d8dc-439f-9a3b-c772bf4a311c" providerId="ADAL" clId="{40E9C98C-1652-419C-B5C1-C59CBEC5B35C}" dt="2023-04-06T06:54:10.734" v="22783" actId="20577"/>
        <pc:sldMkLst>
          <pc:docMk/>
          <pc:sldMk cId="2525704076" sldId="493"/>
        </pc:sldMkLst>
        <pc:spChg chg="del">
          <ac:chgData name="Matthieu De Mari" userId="dfb708c9-d8dc-439f-9a3b-c772bf4a311c" providerId="ADAL" clId="{40E9C98C-1652-419C-B5C1-C59CBEC5B35C}" dt="2023-04-05T07:29:15.388" v="7666"/>
          <ac:spMkLst>
            <pc:docMk/>
            <pc:sldMk cId="2525704076" sldId="493"/>
            <ac:spMk id="2" creationId="{1F1D12B7-A6CC-E462-46EA-0034749FDE98}"/>
          </ac:spMkLst>
        </pc:spChg>
        <pc:spChg chg="mod ord">
          <ac:chgData name="Matthieu De Mari" userId="dfb708c9-d8dc-439f-9a3b-c772bf4a311c" providerId="ADAL" clId="{40E9C98C-1652-419C-B5C1-C59CBEC5B35C}" dt="2023-04-06T06:54:10.734" v="22783" actId="20577"/>
          <ac:spMkLst>
            <pc:docMk/>
            <pc:sldMk cId="2525704076" sldId="493"/>
            <ac:spMk id="3" creationId="{85AEB580-9A31-038D-7F5A-B54DD036F66B}"/>
          </ac:spMkLst>
        </pc:spChg>
        <pc:spChg chg="add mod ord">
          <ac:chgData name="Matthieu De Mari" userId="dfb708c9-d8dc-439f-9a3b-c772bf4a311c" providerId="ADAL" clId="{40E9C98C-1652-419C-B5C1-C59CBEC5B35C}" dt="2023-04-05T07:30:24.429" v="7669" actId="700"/>
          <ac:spMkLst>
            <pc:docMk/>
            <pc:sldMk cId="2525704076" sldId="493"/>
            <ac:spMk id="4" creationId="{13C92198-74EA-F09C-EDB2-3800609495E2}"/>
          </ac:spMkLst>
        </pc:spChg>
        <pc:spChg chg="add del mod ord">
          <ac:chgData name="Matthieu De Mari" userId="dfb708c9-d8dc-439f-9a3b-c772bf4a311c" providerId="ADAL" clId="{40E9C98C-1652-419C-B5C1-C59CBEC5B35C}" dt="2023-04-05T07:30:27.729" v="7670" actId="478"/>
          <ac:spMkLst>
            <pc:docMk/>
            <pc:sldMk cId="2525704076" sldId="493"/>
            <ac:spMk id="5" creationId="{9151E6B9-89E9-0638-0389-17594743E688}"/>
          </ac:spMkLst>
        </pc:spChg>
        <pc:picChg chg="add mod">
          <ac:chgData name="Matthieu De Mari" userId="dfb708c9-d8dc-439f-9a3b-c772bf4a311c" providerId="ADAL" clId="{40E9C98C-1652-419C-B5C1-C59CBEC5B35C}" dt="2023-04-05T07:31:14.532" v="7807" actId="14100"/>
          <ac:picMkLst>
            <pc:docMk/>
            <pc:sldMk cId="2525704076" sldId="493"/>
            <ac:picMk id="7" creationId="{7DD63A9F-10E4-1A25-D50E-9520F2968D67}"/>
          </ac:picMkLst>
        </pc:picChg>
      </pc:sldChg>
      <pc:sldChg chg="add">
        <pc:chgData name="Matthieu De Mari" userId="dfb708c9-d8dc-439f-9a3b-c772bf4a311c" providerId="ADAL" clId="{40E9C98C-1652-419C-B5C1-C59CBEC5B35C}" dt="2023-04-05T07:29:07.050" v="7662" actId="2890"/>
        <pc:sldMkLst>
          <pc:docMk/>
          <pc:sldMk cId="1538976584" sldId="494"/>
        </pc:sldMkLst>
      </pc:sldChg>
      <pc:sldChg chg="modSp new mod">
        <pc:chgData name="Matthieu De Mari" userId="dfb708c9-d8dc-439f-9a3b-c772bf4a311c" providerId="ADAL" clId="{40E9C98C-1652-419C-B5C1-C59CBEC5B35C}" dt="2023-04-06T06:55:13.750" v="22822" actId="20577"/>
        <pc:sldMkLst>
          <pc:docMk/>
          <pc:sldMk cId="2260868698" sldId="495"/>
        </pc:sldMkLst>
        <pc:spChg chg="mod">
          <ac:chgData name="Matthieu De Mari" userId="dfb708c9-d8dc-439f-9a3b-c772bf4a311c" providerId="ADAL" clId="{40E9C98C-1652-419C-B5C1-C59CBEC5B35C}" dt="2023-04-05T07:35:16.646" v="7813"/>
          <ac:spMkLst>
            <pc:docMk/>
            <pc:sldMk cId="2260868698" sldId="495"/>
            <ac:spMk id="2" creationId="{37EF14A8-6B81-05FB-C76C-480C89FF9085}"/>
          </ac:spMkLst>
        </pc:spChg>
        <pc:spChg chg="mod">
          <ac:chgData name="Matthieu De Mari" userId="dfb708c9-d8dc-439f-9a3b-c772bf4a311c" providerId="ADAL" clId="{40E9C98C-1652-419C-B5C1-C59CBEC5B35C}" dt="2023-04-06T06:55:13.750" v="22822" actId="20577"/>
          <ac:spMkLst>
            <pc:docMk/>
            <pc:sldMk cId="2260868698" sldId="495"/>
            <ac:spMk id="3" creationId="{E865F0A9-07C2-AA3E-5454-116B65BABD24}"/>
          </ac:spMkLst>
        </pc:spChg>
      </pc:sldChg>
      <pc:sldChg chg="modSp add mod">
        <pc:chgData name="Matthieu De Mari" userId="dfb708c9-d8dc-439f-9a3b-c772bf4a311c" providerId="ADAL" clId="{40E9C98C-1652-419C-B5C1-C59CBEC5B35C}" dt="2023-04-06T06:51:22.233" v="22536" actId="20577"/>
        <pc:sldMkLst>
          <pc:docMk/>
          <pc:sldMk cId="3748092037" sldId="496"/>
        </pc:sldMkLst>
        <pc:spChg chg="mod">
          <ac:chgData name="Matthieu De Mari" userId="dfb708c9-d8dc-439f-9a3b-c772bf4a311c" providerId="ADAL" clId="{40E9C98C-1652-419C-B5C1-C59CBEC5B35C}" dt="2023-04-06T06:51:22.233" v="22536" actId="20577"/>
          <ac:spMkLst>
            <pc:docMk/>
            <pc:sldMk cId="3748092037" sldId="496"/>
            <ac:spMk id="3" creationId="{95AF75ED-F939-61C5-8E76-6B91888E4EC0}"/>
          </ac:spMkLst>
        </pc:spChg>
      </pc:sldChg>
      <pc:sldChg chg="modSp add mod">
        <pc:chgData name="Matthieu De Mari" userId="dfb708c9-d8dc-439f-9a3b-c772bf4a311c" providerId="ADAL" clId="{40E9C98C-1652-419C-B5C1-C59CBEC5B35C}" dt="2023-04-06T06:51:42.970" v="22565" actId="20577"/>
        <pc:sldMkLst>
          <pc:docMk/>
          <pc:sldMk cId="1565804243" sldId="497"/>
        </pc:sldMkLst>
        <pc:spChg chg="mod">
          <ac:chgData name="Matthieu De Mari" userId="dfb708c9-d8dc-439f-9a3b-c772bf4a311c" providerId="ADAL" clId="{40E9C98C-1652-419C-B5C1-C59CBEC5B35C}" dt="2023-04-06T06:51:42.970" v="22565" actId="20577"/>
          <ac:spMkLst>
            <pc:docMk/>
            <pc:sldMk cId="1565804243" sldId="497"/>
            <ac:spMk id="4" creationId="{0AC45B8A-BAF1-70E4-92CA-B3338234FBD8}"/>
          </ac:spMkLst>
        </pc:spChg>
      </pc:sldChg>
      <pc:sldChg chg="modSp new mod">
        <pc:chgData name="Matthieu De Mari" userId="dfb708c9-d8dc-439f-9a3b-c772bf4a311c" providerId="ADAL" clId="{40E9C98C-1652-419C-B5C1-C59CBEC5B35C}" dt="2023-04-05T08:34:24.056" v="8938" actId="14100"/>
        <pc:sldMkLst>
          <pc:docMk/>
          <pc:sldMk cId="831408677" sldId="498"/>
        </pc:sldMkLst>
        <pc:spChg chg="mod">
          <ac:chgData name="Matthieu De Mari" userId="dfb708c9-d8dc-439f-9a3b-c772bf4a311c" providerId="ADAL" clId="{40E9C98C-1652-419C-B5C1-C59CBEC5B35C}" dt="2023-04-05T08:31:37.262" v="8822" actId="20577"/>
          <ac:spMkLst>
            <pc:docMk/>
            <pc:sldMk cId="831408677" sldId="498"/>
            <ac:spMk id="2" creationId="{4719B047-59DA-722A-C3DC-893491F88128}"/>
          </ac:spMkLst>
        </pc:spChg>
        <pc:spChg chg="mod">
          <ac:chgData name="Matthieu De Mari" userId="dfb708c9-d8dc-439f-9a3b-c772bf4a311c" providerId="ADAL" clId="{40E9C98C-1652-419C-B5C1-C59CBEC5B35C}" dt="2023-04-05T08:34:24.056" v="8938" actId="14100"/>
          <ac:spMkLst>
            <pc:docMk/>
            <pc:sldMk cId="831408677" sldId="498"/>
            <ac:spMk id="3" creationId="{9ED3A7E0-F3C6-AFEC-58AC-C9567144FE8F}"/>
          </ac:spMkLst>
        </pc:spChg>
      </pc:sldChg>
      <pc:sldChg chg="modSp add mod">
        <pc:chgData name="Matthieu De Mari" userId="dfb708c9-d8dc-439f-9a3b-c772bf4a311c" providerId="ADAL" clId="{40E9C98C-1652-419C-B5C1-C59CBEC5B35C}" dt="2023-04-05T08:36:55.601" v="9154"/>
        <pc:sldMkLst>
          <pc:docMk/>
          <pc:sldMk cId="1413149373" sldId="499"/>
        </pc:sldMkLst>
        <pc:spChg chg="mod">
          <ac:chgData name="Matthieu De Mari" userId="dfb708c9-d8dc-439f-9a3b-c772bf4a311c" providerId="ADAL" clId="{40E9C98C-1652-419C-B5C1-C59CBEC5B35C}" dt="2023-04-05T08:36:55.601" v="9154"/>
          <ac:spMkLst>
            <pc:docMk/>
            <pc:sldMk cId="1413149373" sldId="499"/>
            <ac:spMk id="3" creationId="{9ED3A7E0-F3C6-AFEC-58AC-C9567144FE8F}"/>
          </ac:spMkLst>
        </pc:spChg>
      </pc:sldChg>
      <pc:sldChg chg="modSp add mod">
        <pc:chgData name="Matthieu De Mari" userId="dfb708c9-d8dc-439f-9a3b-c772bf4a311c" providerId="ADAL" clId="{40E9C98C-1652-419C-B5C1-C59CBEC5B35C}" dt="2023-04-06T06:55:48.607" v="22852" actId="115"/>
        <pc:sldMkLst>
          <pc:docMk/>
          <pc:sldMk cId="3371144553" sldId="500"/>
        </pc:sldMkLst>
        <pc:spChg chg="mod">
          <ac:chgData name="Matthieu De Mari" userId="dfb708c9-d8dc-439f-9a3b-c772bf4a311c" providerId="ADAL" clId="{40E9C98C-1652-419C-B5C1-C59CBEC5B35C}" dt="2023-04-06T06:55:48.607" v="22852" actId="115"/>
          <ac:spMkLst>
            <pc:docMk/>
            <pc:sldMk cId="3371144553" sldId="500"/>
            <ac:spMk id="3" creationId="{9ED3A7E0-F3C6-AFEC-58AC-C9567144FE8F}"/>
          </ac:spMkLst>
        </pc:spChg>
      </pc:sldChg>
      <pc:sldChg chg="modSp new mod">
        <pc:chgData name="Matthieu De Mari" userId="dfb708c9-d8dc-439f-9a3b-c772bf4a311c" providerId="ADAL" clId="{40E9C98C-1652-419C-B5C1-C59CBEC5B35C}" dt="2023-04-06T06:56:07.099" v="22879" actId="20577"/>
        <pc:sldMkLst>
          <pc:docMk/>
          <pc:sldMk cId="564975376" sldId="501"/>
        </pc:sldMkLst>
        <pc:spChg chg="mod">
          <ac:chgData name="Matthieu De Mari" userId="dfb708c9-d8dc-439f-9a3b-c772bf4a311c" providerId="ADAL" clId="{40E9C98C-1652-419C-B5C1-C59CBEC5B35C}" dt="2023-04-05T08:38:12.139" v="9293" actId="20577"/>
          <ac:spMkLst>
            <pc:docMk/>
            <pc:sldMk cId="564975376" sldId="501"/>
            <ac:spMk id="2" creationId="{D77BBDC6-C359-A352-AC94-416198287217}"/>
          </ac:spMkLst>
        </pc:spChg>
        <pc:spChg chg="mod">
          <ac:chgData name="Matthieu De Mari" userId="dfb708c9-d8dc-439f-9a3b-c772bf4a311c" providerId="ADAL" clId="{40E9C98C-1652-419C-B5C1-C59CBEC5B35C}" dt="2023-04-06T06:56:07.099" v="22879" actId="20577"/>
          <ac:spMkLst>
            <pc:docMk/>
            <pc:sldMk cId="564975376" sldId="501"/>
            <ac:spMk id="3" creationId="{0BE097A5-C10F-C9FD-D1C8-E883B702C810}"/>
          </ac:spMkLst>
        </pc:spChg>
      </pc:sldChg>
      <pc:sldChg chg="modSp add mod ord">
        <pc:chgData name="Matthieu De Mari" userId="dfb708c9-d8dc-439f-9a3b-c772bf4a311c" providerId="ADAL" clId="{40E9C98C-1652-419C-B5C1-C59CBEC5B35C}" dt="2023-04-06T06:56:01.946" v="22866" actId="20577"/>
        <pc:sldMkLst>
          <pc:docMk/>
          <pc:sldMk cId="2586505528" sldId="502"/>
        </pc:sldMkLst>
        <pc:spChg chg="mod">
          <ac:chgData name="Matthieu De Mari" userId="dfb708c9-d8dc-439f-9a3b-c772bf4a311c" providerId="ADAL" clId="{40E9C98C-1652-419C-B5C1-C59CBEC5B35C}" dt="2023-04-06T06:56:01.946" v="22866" actId="20577"/>
          <ac:spMkLst>
            <pc:docMk/>
            <pc:sldMk cId="2586505528" sldId="502"/>
            <ac:spMk id="3" creationId="{0BE097A5-C10F-C9FD-D1C8-E883B702C810}"/>
          </ac:spMkLst>
        </pc:spChg>
      </pc:sldChg>
      <pc:sldChg chg="modSp add mod">
        <pc:chgData name="Matthieu De Mari" userId="dfb708c9-d8dc-439f-9a3b-c772bf4a311c" providerId="ADAL" clId="{40E9C98C-1652-419C-B5C1-C59CBEC5B35C}" dt="2023-04-06T06:56:13.421" v="22892" actId="20577"/>
        <pc:sldMkLst>
          <pc:docMk/>
          <pc:sldMk cId="983941598" sldId="503"/>
        </pc:sldMkLst>
        <pc:spChg chg="mod">
          <ac:chgData name="Matthieu De Mari" userId="dfb708c9-d8dc-439f-9a3b-c772bf4a311c" providerId="ADAL" clId="{40E9C98C-1652-419C-B5C1-C59CBEC5B35C}" dt="2023-04-06T06:56:13.421" v="22892" actId="20577"/>
          <ac:spMkLst>
            <pc:docMk/>
            <pc:sldMk cId="983941598" sldId="503"/>
            <ac:spMk id="3" creationId="{0BE097A5-C10F-C9FD-D1C8-E883B702C810}"/>
          </ac:spMkLst>
        </pc:spChg>
      </pc:sldChg>
      <pc:sldChg chg="addSp modSp new mod modClrScheme chgLayout">
        <pc:chgData name="Matthieu De Mari" userId="dfb708c9-d8dc-439f-9a3b-c772bf4a311c" providerId="ADAL" clId="{40E9C98C-1652-419C-B5C1-C59CBEC5B35C}" dt="2023-04-06T06:56:49.722" v="22898" actId="113"/>
        <pc:sldMkLst>
          <pc:docMk/>
          <pc:sldMk cId="3204937603" sldId="504"/>
        </pc:sldMkLst>
        <pc:spChg chg="mod ord">
          <ac:chgData name="Matthieu De Mari" userId="dfb708c9-d8dc-439f-9a3b-c772bf4a311c" providerId="ADAL" clId="{40E9C98C-1652-419C-B5C1-C59CBEC5B35C}" dt="2023-04-05T08:50:18.374" v="10754" actId="700"/>
          <ac:spMkLst>
            <pc:docMk/>
            <pc:sldMk cId="3204937603" sldId="504"/>
            <ac:spMk id="2" creationId="{294A9A81-7063-9FEE-15C5-A182809A7F8A}"/>
          </ac:spMkLst>
        </pc:spChg>
        <pc:spChg chg="mod ord">
          <ac:chgData name="Matthieu De Mari" userId="dfb708c9-d8dc-439f-9a3b-c772bf4a311c" providerId="ADAL" clId="{40E9C98C-1652-419C-B5C1-C59CBEC5B35C}" dt="2023-04-05T08:50:22.472" v="10764" actId="27636"/>
          <ac:spMkLst>
            <pc:docMk/>
            <pc:sldMk cId="3204937603" sldId="504"/>
            <ac:spMk id="3" creationId="{CD146B04-A1BB-DCEB-4C21-BC53F4E3052D}"/>
          </ac:spMkLst>
        </pc:spChg>
        <pc:spChg chg="add mod ord">
          <ac:chgData name="Matthieu De Mari" userId="dfb708c9-d8dc-439f-9a3b-c772bf4a311c" providerId="ADAL" clId="{40E9C98C-1652-419C-B5C1-C59CBEC5B35C}" dt="2023-04-06T06:56:49.722" v="22898" actId="113"/>
          <ac:spMkLst>
            <pc:docMk/>
            <pc:sldMk cId="3204937603" sldId="504"/>
            <ac:spMk id="4" creationId="{CB1BC93C-4B0B-9F58-415B-817F3F6A5E67}"/>
          </ac:spMkLst>
        </pc:spChg>
      </pc:sldChg>
      <pc:sldChg chg="delSp modSp new mod modClrScheme chgLayout">
        <pc:chgData name="Matthieu De Mari" userId="dfb708c9-d8dc-439f-9a3b-c772bf4a311c" providerId="ADAL" clId="{40E9C98C-1652-419C-B5C1-C59CBEC5B35C}" dt="2023-04-06T06:57:42.028" v="22904" actId="113"/>
        <pc:sldMkLst>
          <pc:docMk/>
          <pc:sldMk cId="3008650213" sldId="505"/>
        </pc:sldMkLst>
        <pc:spChg chg="mod ord">
          <ac:chgData name="Matthieu De Mari" userId="dfb708c9-d8dc-439f-9a3b-c772bf4a311c" providerId="ADAL" clId="{40E9C98C-1652-419C-B5C1-C59CBEC5B35C}" dt="2023-04-05T08:53:08.346" v="11080" actId="700"/>
          <ac:spMkLst>
            <pc:docMk/>
            <pc:sldMk cId="3008650213" sldId="505"/>
            <ac:spMk id="2" creationId="{16328712-5D1F-6D7A-4302-BEA3B9FE2D89}"/>
          </ac:spMkLst>
        </pc:spChg>
        <pc:spChg chg="mod ord">
          <ac:chgData name="Matthieu De Mari" userId="dfb708c9-d8dc-439f-9a3b-c772bf4a311c" providerId="ADAL" clId="{40E9C98C-1652-419C-B5C1-C59CBEC5B35C}" dt="2023-04-06T06:57:42.028" v="22904" actId="113"/>
          <ac:spMkLst>
            <pc:docMk/>
            <pc:sldMk cId="3008650213" sldId="505"/>
            <ac:spMk id="3" creationId="{A6071F63-1F9E-DDA1-5ACC-83115C4F3E5B}"/>
          </ac:spMkLst>
        </pc:spChg>
        <pc:spChg chg="del">
          <ac:chgData name="Matthieu De Mari" userId="dfb708c9-d8dc-439f-9a3b-c772bf4a311c" providerId="ADAL" clId="{40E9C98C-1652-419C-B5C1-C59CBEC5B35C}" dt="2023-04-05T08:53:08.346" v="11080" actId="700"/>
          <ac:spMkLst>
            <pc:docMk/>
            <pc:sldMk cId="3008650213" sldId="505"/>
            <ac:spMk id="4" creationId="{6741AD53-91BB-BC58-CE9F-1121A841631D}"/>
          </ac:spMkLst>
        </pc:spChg>
      </pc:sldChg>
      <pc:sldChg chg="modSp new mod">
        <pc:chgData name="Matthieu De Mari" userId="dfb708c9-d8dc-439f-9a3b-c772bf4a311c" providerId="ADAL" clId="{40E9C98C-1652-419C-B5C1-C59CBEC5B35C}" dt="2023-04-05T11:12:21.513" v="19015" actId="20577"/>
        <pc:sldMkLst>
          <pc:docMk/>
          <pc:sldMk cId="3032348557" sldId="506"/>
        </pc:sldMkLst>
        <pc:spChg chg="mod">
          <ac:chgData name="Matthieu De Mari" userId="dfb708c9-d8dc-439f-9a3b-c772bf4a311c" providerId="ADAL" clId="{40E9C98C-1652-419C-B5C1-C59CBEC5B35C}" dt="2023-04-05T09:34:07.021" v="11890" actId="20577"/>
          <ac:spMkLst>
            <pc:docMk/>
            <pc:sldMk cId="3032348557" sldId="506"/>
            <ac:spMk id="2" creationId="{6F8DE16E-A1E6-373F-93BF-48B6CDB602BB}"/>
          </ac:spMkLst>
        </pc:spChg>
        <pc:spChg chg="mod">
          <ac:chgData name="Matthieu De Mari" userId="dfb708c9-d8dc-439f-9a3b-c772bf4a311c" providerId="ADAL" clId="{40E9C98C-1652-419C-B5C1-C59CBEC5B35C}" dt="2023-04-05T11:12:21.513" v="19015" actId="20577"/>
          <ac:spMkLst>
            <pc:docMk/>
            <pc:sldMk cId="3032348557" sldId="506"/>
            <ac:spMk id="3" creationId="{112B3314-1744-6304-B054-4D0CA0DF94E7}"/>
          </ac:spMkLst>
        </pc:spChg>
      </pc:sldChg>
      <pc:sldChg chg="addSp delSp modSp add mod">
        <pc:chgData name="Matthieu De Mari" userId="dfb708c9-d8dc-439f-9a3b-c772bf4a311c" providerId="ADAL" clId="{40E9C98C-1652-419C-B5C1-C59CBEC5B35C}" dt="2023-04-05T11:09:30.332" v="18917" actId="20577"/>
        <pc:sldMkLst>
          <pc:docMk/>
          <pc:sldMk cId="4202317946" sldId="507"/>
        </pc:sldMkLst>
        <pc:spChg chg="mod">
          <ac:chgData name="Matthieu De Mari" userId="dfb708c9-d8dc-439f-9a3b-c772bf4a311c" providerId="ADAL" clId="{40E9C98C-1652-419C-B5C1-C59CBEC5B35C}" dt="2023-04-05T09:40:59.088" v="12150" actId="20577"/>
          <ac:spMkLst>
            <pc:docMk/>
            <pc:sldMk cId="4202317946" sldId="507"/>
            <ac:spMk id="2" creationId="{6F8DE16E-A1E6-373F-93BF-48B6CDB602BB}"/>
          </ac:spMkLst>
        </pc:spChg>
        <pc:spChg chg="del">
          <ac:chgData name="Matthieu De Mari" userId="dfb708c9-d8dc-439f-9a3b-c772bf4a311c" providerId="ADAL" clId="{40E9C98C-1652-419C-B5C1-C59CBEC5B35C}" dt="2023-04-05T09:34:13.052" v="11892" actId="478"/>
          <ac:spMkLst>
            <pc:docMk/>
            <pc:sldMk cId="4202317946" sldId="507"/>
            <ac:spMk id="3" creationId="{112B3314-1744-6304-B054-4D0CA0DF94E7}"/>
          </ac:spMkLst>
        </pc:spChg>
        <pc:spChg chg="add del mod">
          <ac:chgData name="Matthieu De Mari" userId="dfb708c9-d8dc-439f-9a3b-c772bf4a311c" providerId="ADAL" clId="{40E9C98C-1652-419C-B5C1-C59CBEC5B35C}" dt="2023-04-05T09:34:14.062" v="11893" actId="478"/>
          <ac:spMkLst>
            <pc:docMk/>
            <pc:sldMk cId="4202317946" sldId="507"/>
            <ac:spMk id="5" creationId="{FA609121-F087-47F8-F3A9-E45F143A6535}"/>
          </ac:spMkLst>
        </pc:spChg>
        <pc:spChg chg="add mod">
          <ac:chgData name="Matthieu De Mari" userId="dfb708c9-d8dc-439f-9a3b-c772bf4a311c" providerId="ADAL" clId="{40E9C98C-1652-419C-B5C1-C59CBEC5B35C}" dt="2023-04-05T11:09:08.713" v="18900" actId="20577"/>
          <ac:spMkLst>
            <pc:docMk/>
            <pc:sldMk cId="4202317946" sldId="507"/>
            <ac:spMk id="6" creationId="{46428802-7148-442A-FAE8-6CCF53D7733A}"/>
          </ac:spMkLst>
        </pc:spChg>
        <pc:spChg chg="add mod">
          <ac:chgData name="Matthieu De Mari" userId="dfb708c9-d8dc-439f-9a3b-c772bf4a311c" providerId="ADAL" clId="{40E9C98C-1652-419C-B5C1-C59CBEC5B35C}" dt="2023-04-05T09:35:40.401" v="11965" actId="1038"/>
          <ac:spMkLst>
            <pc:docMk/>
            <pc:sldMk cId="4202317946" sldId="507"/>
            <ac:spMk id="8" creationId="{144CEAE9-15C2-97AC-89AE-C1B4227480D0}"/>
          </ac:spMkLst>
        </pc:spChg>
        <pc:spChg chg="add mod">
          <ac:chgData name="Matthieu De Mari" userId="dfb708c9-d8dc-439f-9a3b-c772bf4a311c" providerId="ADAL" clId="{40E9C98C-1652-419C-B5C1-C59CBEC5B35C}" dt="2023-04-05T11:09:17.708" v="18905" actId="20577"/>
          <ac:spMkLst>
            <pc:docMk/>
            <pc:sldMk cId="4202317946" sldId="507"/>
            <ac:spMk id="10" creationId="{1794A512-7B31-93B4-ECEE-2C43A01E7100}"/>
          </ac:spMkLst>
        </pc:spChg>
        <pc:spChg chg="add del mod">
          <ac:chgData name="Matthieu De Mari" userId="dfb708c9-d8dc-439f-9a3b-c772bf4a311c" providerId="ADAL" clId="{40E9C98C-1652-419C-B5C1-C59CBEC5B35C}" dt="2023-04-05T09:40:49.683" v="12144" actId="478"/>
          <ac:spMkLst>
            <pc:docMk/>
            <pc:sldMk cId="4202317946" sldId="507"/>
            <ac:spMk id="13" creationId="{7CE7CEA0-81E2-7BE5-FD39-21846A5B4423}"/>
          </ac:spMkLst>
        </pc:spChg>
        <pc:spChg chg="add del mod">
          <ac:chgData name="Matthieu De Mari" userId="dfb708c9-d8dc-439f-9a3b-c772bf4a311c" providerId="ADAL" clId="{40E9C98C-1652-419C-B5C1-C59CBEC5B35C}" dt="2023-04-05T09:40:49.008" v="12143" actId="478"/>
          <ac:spMkLst>
            <pc:docMk/>
            <pc:sldMk cId="4202317946" sldId="507"/>
            <ac:spMk id="15" creationId="{F0F77CB5-3C11-08EE-1A14-2A401B730A88}"/>
          </ac:spMkLst>
        </pc:spChg>
        <pc:spChg chg="add del mod">
          <ac:chgData name="Matthieu De Mari" userId="dfb708c9-d8dc-439f-9a3b-c772bf4a311c" providerId="ADAL" clId="{40E9C98C-1652-419C-B5C1-C59CBEC5B35C}" dt="2023-04-05T09:40:46.623" v="12139" actId="478"/>
          <ac:spMkLst>
            <pc:docMk/>
            <pc:sldMk cId="4202317946" sldId="507"/>
            <ac:spMk id="16" creationId="{BF567BC3-175A-0178-1657-B72910B9D9C0}"/>
          </ac:spMkLst>
        </pc:spChg>
        <pc:spChg chg="add del mod">
          <ac:chgData name="Matthieu De Mari" userId="dfb708c9-d8dc-439f-9a3b-c772bf4a311c" providerId="ADAL" clId="{40E9C98C-1652-419C-B5C1-C59CBEC5B35C}" dt="2023-04-05T09:40:47.185" v="12140" actId="478"/>
          <ac:spMkLst>
            <pc:docMk/>
            <pc:sldMk cId="4202317946" sldId="507"/>
            <ac:spMk id="21" creationId="{5C585A22-1BE3-DA9B-63C7-BD599C6027CD}"/>
          </ac:spMkLst>
        </pc:spChg>
        <pc:spChg chg="add mod">
          <ac:chgData name="Matthieu De Mari" userId="dfb708c9-d8dc-439f-9a3b-c772bf4a311c" providerId="ADAL" clId="{40E9C98C-1652-419C-B5C1-C59CBEC5B35C}" dt="2023-04-05T11:09:25.247" v="18911" actId="20577"/>
          <ac:spMkLst>
            <pc:docMk/>
            <pc:sldMk cId="4202317946" sldId="507"/>
            <ac:spMk id="24" creationId="{CC6CC352-32C1-3CBC-1551-81F563B4DDAF}"/>
          </ac:spMkLst>
        </pc:spChg>
        <pc:spChg chg="add del mod">
          <ac:chgData name="Matthieu De Mari" userId="dfb708c9-d8dc-439f-9a3b-c772bf4a311c" providerId="ADAL" clId="{40E9C98C-1652-419C-B5C1-C59CBEC5B35C}" dt="2023-04-05T09:40:51.078" v="12145" actId="478"/>
          <ac:spMkLst>
            <pc:docMk/>
            <pc:sldMk cId="4202317946" sldId="507"/>
            <ac:spMk id="26" creationId="{12B2472E-D203-E26E-6CA5-5CEBE4FC4651}"/>
          </ac:spMkLst>
        </pc:spChg>
        <pc:spChg chg="add mod">
          <ac:chgData name="Matthieu De Mari" userId="dfb708c9-d8dc-439f-9a3b-c772bf4a311c" providerId="ADAL" clId="{40E9C98C-1652-419C-B5C1-C59CBEC5B35C}" dt="2023-04-05T11:09:27.924" v="18914" actId="20577"/>
          <ac:spMkLst>
            <pc:docMk/>
            <pc:sldMk cId="4202317946" sldId="507"/>
            <ac:spMk id="27" creationId="{0091BDDE-408E-245C-4D6C-5B1C3E69847E}"/>
          </ac:spMkLst>
        </pc:spChg>
        <pc:spChg chg="add mod">
          <ac:chgData name="Matthieu De Mari" userId="dfb708c9-d8dc-439f-9a3b-c772bf4a311c" providerId="ADAL" clId="{40E9C98C-1652-419C-B5C1-C59CBEC5B35C}" dt="2023-04-05T11:09:20.725" v="18908" actId="20577"/>
          <ac:spMkLst>
            <pc:docMk/>
            <pc:sldMk cId="4202317946" sldId="507"/>
            <ac:spMk id="28" creationId="{C1BEB977-A5D8-2999-B86A-6DFDA79071C0}"/>
          </ac:spMkLst>
        </pc:spChg>
        <pc:spChg chg="add mod">
          <ac:chgData name="Matthieu De Mari" userId="dfb708c9-d8dc-439f-9a3b-c772bf4a311c" providerId="ADAL" clId="{40E9C98C-1652-419C-B5C1-C59CBEC5B35C}" dt="2023-04-05T09:37:48.940" v="12052" actId="1037"/>
          <ac:spMkLst>
            <pc:docMk/>
            <pc:sldMk cId="4202317946" sldId="507"/>
            <ac:spMk id="30" creationId="{F8A3E179-F0DF-9199-5182-BAF87D1F896B}"/>
          </ac:spMkLst>
        </pc:spChg>
        <pc:spChg chg="add mod">
          <ac:chgData name="Matthieu De Mari" userId="dfb708c9-d8dc-439f-9a3b-c772bf4a311c" providerId="ADAL" clId="{40E9C98C-1652-419C-B5C1-C59CBEC5B35C}" dt="2023-04-05T11:09:30.332" v="18917" actId="20577"/>
          <ac:spMkLst>
            <pc:docMk/>
            <pc:sldMk cId="4202317946" sldId="507"/>
            <ac:spMk id="31" creationId="{5F207240-D3C7-7B97-1692-51ACE5A1B2D5}"/>
          </ac:spMkLst>
        </pc:spChg>
        <pc:spChg chg="add mod">
          <ac:chgData name="Matthieu De Mari" userId="dfb708c9-d8dc-439f-9a3b-c772bf4a311c" providerId="ADAL" clId="{40E9C98C-1652-419C-B5C1-C59CBEC5B35C}" dt="2023-04-05T09:37:48.940" v="12052" actId="1037"/>
          <ac:spMkLst>
            <pc:docMk/>
            <pc:sldMk cId="4202317946" sldId="507"/>
            <ac:spMk id="33" creationId="{653ED20B-717C-E780-45D7-6211BA837316}"/>
          </ac:spMkLst>
        </pc:spChg>
        <pc:spChg chg="add mod">
          <ac:chgData name="Matthieu De Mari" userId="dfb708c9-d8dc-439f-9a3b-c772bf4a311c" providerId="ADAL" clId="{40E9C98C-1652-419C-B5C1-C59CBEC5B35C}" dt="2023-04-05T09:37:19.414" v="12007" actId="403"/>
          <ac:spMkLst>
            <pc:docMk/>
            <pc:sldMk cId="4202317946" sldId="507"/>
            <ac:spMk id="34" creationId="{9A35E6E4-772D-B625-5835-F8E569E7B587}"/>
          </ac:spMkLst>
        </pc:spChg>
        <pc:cxnChg chg="add mod">
          <ac:chgData name="Matthieu De Mari" userId="dfb708c9-d8dc-439f-9a3b-c772bf4a311c" providerId="ADAL" clId="{40E9C98C-1652-419C-B5C1-C59CBEC5B35C}" dt="2023-04-05T09:35:40.401" v="11965" actId="1038"/>
          <ac:cxnSpMkLst>
            <pc:docMk/>
            <pc:sldMk cId="4202317946" sldId="507"/>
            <ac:cxnSpMk id="7" creationId="{52D454A6-C15D-9574-5493-6BBEE55665AD}"/>
          </ac:cxnSpMkLst>
        </pc:cxnChg>
        <pc:cxnChg chg="add del mod">
          <ac:chgData name="Matthieu De Mari" userId="dfb708c9-d8dc-439f-9a3b-c772bf4a311c" providerId="ADAL" clId="{40E9C98C-1652-419C-B5C1-C59CBEC5B35C}" dt="2023-04-05T09:40:48.422" v="12142" actId="478"/>
          <ac:cxnSpMkLst>
            <pc:docMk/>
            <pc:sldMk cId="4202317946" sldId="507"/>
            <ac:cxnSpMk id="14" creationId="{6C89ACAB-3D88-4A47-6E42-CBD8C0B559E3}"/>
          </ac:cxnSpMkLst>
        </pc:cxnChg>
        <pc:cxnChg chg="add del mod">
          <ac:chgData name="Matthieu De Mari" userId="dfb708c9-d8dc-439f-9a3b-c772bf4a311c" providerId="ADAL" clId="{40E9C98C-1652-419C-B5C1-C59CBEC5B35C}" dt="2023-04-05T09:40:47.702" v="12141" actId="478"/>
          <ac:cxnSpMkLst>
            <pc:docMk/>
            <pc:sldMk cId="4202317946" sldId="507"/>
            <ac:cxnSpMk id="20" creationId="{0051AAC2-7A6C-4A9E-0359-751BEE714B2B}"/>
          </ac:cxnSpMkLst>
        </pc:cxnChg>
        <pc:cxnChg chg="add del mod">
          <ac:chgData name="Matthieu De Mari" userId="dfb708c9-d8dc-439f-9a3b-c772bf4a311c" providerId="ADAL" clId="{40E9C98C-1652-419C-B5C1-C59CBEC5B35C}" dt="2023-04-05T09:40:51.617" v="12146" actId="478"/>
          <ac:cxnSpMkLst>
            <pc:docMk/>
            <pc:sldMk cId="4202317946" sldId="507"/>
            <ac:cxnSpMk id="25" creationId="{247CEBF2-DB70-F457-8278-B49B61D4EA49}"/>
          </ac:cxnSpMkLst>
        </pc:cxnChg>
        <pc:cxnChg chg="add mod">
          <ac:chgData name="Matthieu De Mari" userId="dfb708c9-d8dc-439f-9a3b-c772bf4a311c" providerId="ADAL" clId="{40E9C98C-1652-419C-B5C1-C59CBEC5B35C}" dt="2023-04-05T09:37:48.940" v="12052" actId="1037"/>
          <ac:cxnSpMkLst>
            <pc:docMk/>
            <pc:sldMk cId="4202317946" sldId="507"/>
            <ac:cxnSpMk id="29" creationId="{FF71D50F-F16D-D5A1-BDB8-7B5BBCD51F77}"/>
          </ac:cxnSpMkLst>
        </pc:cxnChg>
        <pc:cxnChg chg="add mod">
          <ac:chgData name="Matthieu De Mari" userId="dfb708c9-d8dc-439f-9a3b-c772bf4a311c" providerId="ADAL" clId="{40E9C98C-1652-419C-B5C1-C59CBEC5B35C}" dt="2023-04-05T09:37:48.940" v="12052" actId="1037"/>
          <ac:cxnSpMkLst>
            <pc:docMk/>
            <pc:sldMk cId="4202317946" sldId="507"/>
            <ac:cxnSpMk id="32" creationId="{42B10EE3-DB51-322A-9D5F-7299B14E0BC5}"/>
          </ac:cxnSpMkLst>
        </pc:cxnChg>
      </pc:sldChg>
      <pc:sldChg chg="modSp add del mod">
        <pc:chgData name="Matthieu De Mari" userId="dfb708c9-d8dc-439f-9a3b-c772bf4a311c" providerId="ADAL" clId="{40E9C98C-1652-419C-B5C1-C59CBEC5B35C}" dt="2023-04-05T11:11:16.302" v="18966" actId="47"/>
        <pc:sldMkLst>
          <pc:docMk/>
          <pc:sldMk cId="1335076097" sldId="508"/>
        </pc:sldMkLst>
        <pc:spChg chg="mod">
          <ac:chgData name="Matthieu De Mari" userId="dfb708c9-d8dc-439f-9a3b-c772bf4a311c" providerId="ADAL" clId="{40E9C98C-1652-419C-B5C1-C59CBEC5B35C}" dt="2023-04-05T09:38:26.942" v="12055" actId="20577"/>
          <ac:spMkLst>
            <pc:docMk/>
            <pc:sldMk cId="1335076097" sldId="508"/>
            <ac:spMk id="2" creationId="{6F8DE16E-A1E6-373F-93BF-48B6CDB602BB}"/>
          </ac:spMkLst>
        </pc:spChg>
        <pc:spChg chg="mod">
          <ac:chgData name="Matthieu De Mari" userId="dfb708c9-d8dc-439f-9a3b-c772bf4a311c" providerId="ADAL" clId="{40E9C98C-1652-419C-B5C1-C59CBEC5B35C}" dt="2023-04-05T09:42:51.792" v="12304" actId="20577"/>
          <ac:spMkLst>
            <pc:docMk/>
            <pc:sldMk cId="1335076097" sldId="508"/>
            <ac:spMk id="3" creationId="{112B3314-1744-6304-B054-4D0CA0DF94E7}"/>
          </ac:spMkLst>
        </pc:spChg>
      </pc:sldChg>
      <pc:sldChg chg="modSp add mod">
        <pc:chgData name="Matthieu De Mari" userId="dfb708c9-d8dc-439f-9a3b-c772bf4a311c" providerId="ADAL" clId="{40E9C98C-1652-419C-B5C1-C59CBEC5B35C}" dt="2023-04-05T11:11:51.069" v="18987" actId="20577"/>
        <pc:sldMkLst>
          <pc:docMk/>
          <pc:sldMk cId="68624779" sldId="509"/>
        </pc:sldMkLst>
        <pc:spChg chg="mod">
          <ac:chgData name="Matthieu De Mari" userId="dfb708c9-d8dc-439f-9a3b-c772bf4a311c" providerId="ADAL" clId="{40E9C98C-1652-419C-B5C1-C59CBEC5B35C}" dt="2023-04-05T09:40:57.085" v="12149" actId="20577"/>
          <ac:spMkLst>
            <pc:docMk/>
            <pc:sldMk cId="68624779" sldId="509"/>
            <ac:spMk id="2" creationId="{6F8DE16E-A1E6-373F-93BF-48B6CDB602BB}"/>
          </ac:spMkLst>
        </pc:spChg>
        <pc:spChg chg="mod">
          <ac:chgData name="Matthieu De Mari" userId="dfb708c9-d8dc-439f-9a3b-c772bf4a311c" providerId="ADAL" clId="{40E9C98C-1652-419C-B5C1-C59CBEC5B35C}" dt="2023-04-05T11:11:29.560" v="18971" actId="20577"/>
          <ac:spMkLst>
            <pc:docMk/>
            <pc:sldMk cId="68624779" sldId="509"/>
            <ac:spMk id="6" creationId="{46428802-7148-442A-FAE8-6CCF53D7733A}"/>
          </ac:spMkLst>
        </pc:spChg>
        <pc:spChg chg="mod">
          <ac:chgData name="Matthieu De Mari" userId="dfb708c9-d8dc-439f-9a3b-c772bf4a311c" providerId="ADAL" clId="{40E9C98C-1652-419C-B5C1-C59CBEC5B35C}" dt="2023-04-05T11:11:36.918" v="18973" actId="20577"/>
          <ac:spMkLst>
            <pc:docMk/>
            <pc:sldMk cId="68624779" sldId="509"/>
            <ac:spMk id="10" creationId="{1794A512-7B31-93B4-ECEE-2C43A01E7100}"/>
          </ac:spMkLst>
        </pc:spChg>
        <pc:spChg chg="mod">
          <ac:chgData name="Matthieu De Mari" userId="dfb708c9-d8dc-439f-9a3b-c772bf4a311c" providerId="ADAL" clId="{40E9C98C-1652-419C-B5C1-C59CBEC5B35C}" dt="2023-04-05T11:11:20.334" v="18969" actId="20577"/>
          <ac:spMkLst>
            <pc:docMk/>
            <pc:sldMk cId="68624779" sldId="509"/>
            <ac:spMk id="13" creationId="{7CE7CEA0-81E2-7BE5-FD39-21846A5B4423}"/>
          </ac:spMkLst>
        </pc:spChg>
        <pc:spChg chg="mod">
          <ac:chgData name="Matthieu De Mari" userId="dfb708c9-d8dc-439f-9a3b-c772bf4a311c" providerId="ADAL" clId="{40E9C98C-1652-419C-B5C1-C59CBEC5B35C}" dt="2023-04-05T11:11:39.663" v="18975" actId="20577"/>
          <ac:spMkLst>
            <pc:docMk/>
            <pc:sldMk cId="68624779" sldId="509"/>
            <ac:spMk id="16" creationId="{BF567BC3-175A-0178-1657-B72910B9D9C0}"/>
          </ac:spMkLst>
        </pc:spChg>
        <pc:spChg chg="mod">
          <ac:chgData name="Matthieu De Mari" userId="dfb708c9-d8dc-439f-9a3b-c772bf4a311c" providerId="ADAL" clId="{40E9C98C-1652-419C-B5C1-C59CBEC5B35C}" dt="2023-04-05T11:11:45.354" v="18981" actId="20577"/>
          <ac:spMkLst>
            <pc:docMk/>
            <pc:sldMk cId="68624779" sldId="509"/>
            <ac:spMk id="24" creationId="{CC6CC352-32C1-3CBC-1551-81F563B4DDAF}"/>
          </ac:spMkLst>
        </pc:spChg>
        <pc:spChg chg="mod">
          <ac:chgData name="Matthieu De Mari" userId="dfb708c9-d8dc-439f-9a3b-c772bf4a311c" providerId="ADAL" clId="{40E9C98C-1652-419C-B5C1-C59CBEC5B35C}" dt="2023-04-05T11:11:48.151" v="18984" actId="20577"/>
          <ac:spMkLst>
            <pc:docMk/>
            <pc:sldMk cId="68624779" sldId="509"/>
            <ac:spMk id="27" creationId="{0091BDDE-408E-245C-4D6C-5B1C3E69847E}"/>
          </ac:spMkLst>
        </pc:spChg>
        <pc:spChg chg="mod">
          <ac:chgData name="Matthieu De Mari" userId="dfb708c9-d8dc-439f-9a3b-c772bf4a311c" providerId="ADAL" clId="{40E9C98C-1652-419C-B5C1-C59CBEC5B35C}" dt="2023-04-05T11:11:42.047" v="18978" actId="20577"/>
          <ac:spMkLst>
            <pc:docMk/>
            <pc:sldMk cId="68624779" sldId="509"/>
            <ac:spMk id="28" creationId="{C1BEB977-A5D8-2999-B86A-6DFDA79071C0}"/>
          </ac:spMkLst>
        </pc:spChg>
        <pc:spChg chg="mod">
          <ac:chgData name="Matthieu De Mari" userId="dfb708c9-d8dc-439f-9a3b-c772bf4a311c" providerId="ADAL" clId="{40E9C98C-1652-419C-B5C1-C59CBEC5B35C}" dt="2023-04-05T11:11:51.069" v="18987" actId="20577"/>
          <ac:spMkLst>
            <pc:docMk/>
            <pc:sldMk cId="68624779" sldId="509"/>
            <ac:spMk id="31" creationId="{5F207240-D3C7-7B97-1692-51ACE5A1B2D5}"/>
          </ac:spMkLst>
        </pc:spChg>
      </pc:sldChg>
      <pc:sldChg chg="modSp add mod">
        <pc:chgData name="Matthieu De Mari" userId="dfb708c9-d8dc-439f-9a3b-c772bf4a311c" providerId="ADAL" clId="{40E9C98C-1652-419C-B5C1-C59CBEC5B35C}" dt="2023-04-05T11:18:21.807" v="19113" actId="20577"/>
        <pc:sldMkLst>
          <pc:docMk/>
          <pc:sldMk cId="2695891767" sldId="510"/>
        </pc:sldMkLst>
        <pc:spChg chg="mod">
          <ac:chgData name="Matthieu De Mari" userId="dfb708c9-d8dc-439f-9a3b-c772bf4a311c" providerId="ADAL" clId="{40E9C98C-1652-419C-B5C1-C59CBEC5B35C}" dt="2023-04-05T09:43:01.961" v="12307" actId="20577"/>
          <ac:spMkLst>
            <pc:docMk/>
            <pc:sldMk cId="2695891767" sldId="510"/>
            <ac:spMk id="2" creationId="{6F8DE16E-A1E6-373F-93BF-48B6CDB602BB}"/>
          </ac:spMkLst>
        </pc:spChg>
        <pc:spChg chg="mod">
          <ac:chgData name="Matthieu De Mari" userId="dfb708c9-d8dc-439f-9a3b-c772bf4a311c" providerId="ADAL" clId="{40E9C98C-1652-419C-B5C1-C59CBEC5B35C}" dt="2023-04-05T11:18:21.807" v="19113" actId="20577"/>
          <ac:spMkLst>
            <pc:docMk/>
            <pc:sldMk cId="2695891767" sldId="510"/>
            <ac:spMk id="3" creationId="{112B3314-1744-6304-B054-4D0CA0DF94E7}"/>
          </ac:spMkLst>
        </pc:spChg>
      </pc:sldChg>
      <pc:sldChg chg="addSp delSp modSp add del mod ord">
        <pc:chgData name="Matthieu De Mari" userId="dfb708c9-d8dc-439f-9a3b-c772bf4a311c" providerId="ADAL" clId="{40E9C98C-1652-419C-B5C1-C59CBEC5B35C}" dt="2023-04-05T09:52:37.657" v="12989" actId="47"/>
        <pc:sldMkLst>
          <pc:docMk/>
          <pc:sldMk cId="2819796511" sldId="511"/>
        </pc:sldMkLst>
        <pc:spChg chg="mod">
          <ac:chgData name="Matthieu De Mari" userId="dfb708c9-d8dc-439f-9a3b-c772bf4a311c" providerId="ADAL" clId="{40E9C98C-1652-419C-B5C1-C59CBEC5B35C}" dt="2023-04-05T09:44:33.401" v="12456" actId="20577"/>
          <ac:spMkLst>
            <pc:docMk/>
            <pc:sldMk cId="2819796511" sldId="511"/>
            <ac:spMk id="2" creationId="{6F8DE16E-A1E6-373F-93BF-48B6CDB602BB}"/>
          </ac:spMkLst>
        </pc:spChg>
        <pc:spChg chg="add mod">
          <ac:chgData name="Matthieu De Mari" userId="dfb708c9-d8dc-439f-9a3b-c772bf4a311c" providerId="ADAL" clId="{40E9C98C-1652-419C-B5C1-C59CBEC5B35C}" dt="2023-04-05T09:45:03.338" v="12484" actId="1076"/>
          <ac:spMkLst>
            <pc:docMk/>
            <pc:sldMk cId="2819796511" sldId="511"/>
            <ac:spMk id="3" creationId="{53FDFF33-26DD-2E68-AEFF-F350AD352D43}"/>
          </ac:spMkLst>
        </pc:spChg>
        <pc:spChg chg="mod">
          <ac:chgData name="Matthieu De Mari" userId="dfb708c9-d8dc-439f-9a3b-c772bf4a311c" providerId="ADAL" clId="{40E9C98C-1652-419C-B5C1-C59CBEC5B35C}" dt="2023-04-05T09:44:57.073" v="12482" actId="1036"/>
          <ac:spMkLst>
            <pc:docMk/>
            <pc:sldMk cId="2819796511" sldId="511"/>
            <ac:spMk id="6" creationId="{46428802-7148-442A-FAE8-6CCF53D7733A}"/>
          </ac:spMkLst>
        </pc:spChg>
        <pc:spChg chg="mod">
          <ac:chgData name="Matthieu De Mari" userId="dfb708c9-d8dc-439f-9a3b-c772bf4a311c" providerId="ADAL" clId="{40E9C98C-1652-419C-B5C1-C59CBEC5B35C}" dt="2023-04-05T09:44:57.073" v="12482" actId="1036"/>
          <ac:spMkLst>
            <pc:docMk/>
            <pc:sldMk cId="2819796511" sldId="511"/>
            <ac:spMk id="8" creationId="{144CEAE9-15C2-97AC-89AE-C1B4227480D0}"/>
          </ac:spMkLst>
        </pc:spChg>
        <pc:spChg chg="mod">
          <ac:chgData name="Matthieu De Mari" userId="dfb708c9-d8dc-439f-9a3b-c772bf4a311c" providerId="ADAL" clId="{40E9C98C-1652-419C-B5C1-C59CBEC5B35C}" dt="2023-04-05T09:44:57.073" v="12482" actId="1036"/>
          <ac:spMkLst>
            <pc:docMk/>
            <pc:sldMk cId="2819796511" sldId="511"/>
            <ac:spMk id="10" creationId="{1794A512-7B31-93B4-ECEE-2C43A01E7100}"/>
          </ac:spMkLst>
        </pc:spChg>
        <pc:spChg chg="add mod">
          <ac:chgData name="Matthieu De Mari" userId="dfb708c9-d8dc-439f-9a3b-c772bf4a311c" providerId="ADAL" clId="{40E9C98C-1652-419C-B5C1-C59CBEC5B35C}" dt="2023-04-05T09:45:39.307" v="12497" actId="1076"/>
          <ac:spMkLst>
            <pc:docMk/>
            <pc:sldMk cId="2819796511" sldId="511"/>
            <ac:spMk id="11" creationId="{0EA40EDC-1BBE-306A-357C-5761CD0685E2}"/>
          </ac:spMkLst>
        </pc:spChg>
        <pc:spChg chg="mod">
          <ac:chgData name="Matthieu De Mari" userId="dfb708c9-d8dc-439f-9a3b-c772bf4a311c" providerId="ADAL" clId="{40E9C98C-1652-419C-B5C1-C59CBEC5B35C}" dt="2023-04-05T09:44:57.073" v="12482" actId="1036"/>
          <ac:spMkLst>
            <pc:docMk/>
            <pc:sldMk cId="2819796511" sldId="511"/>
            <ac:spMk id="13" creationId="{7CE7CEA0-81E2-7BE5-FD39-21846A5B4423}"/>
          </ac:spMkLst>
        </pc:spChg>
        <pc:spChg chg="mod">
          <ac:chgData name="Matthieu De Mari" userId="dfb708c9-d8dc-439f-9a3b-c772bf4a311c" providerId="ADAL" clId="{40E9C98C-1652-419C-B5C1-C59CBEC5B35C}" dt="2023-04-05T09:44:57.073" v="12482" actId="1036"/>
          <ac:spMkLst>
            <pc:docMk/>
            <pc:sldMk cId="2819796511" sldId="511"/>
            <ac:spMk id="15" creationId="{F0F77CB5-3C11-08EE-1A14-2A401B730A88}"/>
          </ac:spMkLst>
        </pc:spChg>
        <pc:spChg chg="mod">
          <ac:chgData name="Matthieu De Mari" userId="dfb708c9-d8dc-439f-9a3b-c772bf4a311c" providerId="ADAL" clId="{40E9C98C-1652-419C-B5C1-C59CBEC5B35C}" dt="2023-04-05T09:44:57.073" v="12482" actId="1036"/>
          <ac:spMkLst>
            <pc:docMk/>
            <pc:sldMk cId="2819796511" sldId="511"/>
            <ac:spMk id="16" creationId="{BF567BC3-175A-0178-1657-B72910B9D9C0}"/>
          </ac:spMkLst>
        </pc:spChg>
        <pc:spChg chg="add mod">
          <ac:chgData name="Matthieu De Mari" userId="dfb708c9-d8dc-439f-9a3b-c772bf4a311c" providerId="ADAL" clId="{40E9C98C-1652-419C-B5C1-C59CBEC5B35C}" dt="2023-04-05T09:45:44.413" v="12502" actId="20577"/>
          <ac:spMkLst>
            <pc:docMk/>
            <pc:sldMk cId="2819796511" sldId="511"/>
            <ac:spMk id="18" creationId="{A41B6B44-49F0-CBAA-A481-4E5FDC7FB9DB}"/>
          </ac:spMkLst>
        </pc:spChg>
        <pc:spChg chg="mod">
          <ac:chgData name="Matthieu De Mari" userId="dfb708c9-d8dc-439f-9a3b-c772bf4a311c" providerId="ADAL" clId="{40E9C98C-1652-419C-B5C1-C59CBEC5B35C}" dt="2023-04-05T09:47:08.241" v="12535" actId="1076"/>
          <ac:spMkLst>
            <pc:docMk/>
            <pc:sldMk cId="2819796511" sldId="511"/>
            <ac:spMk id="21" creationId="{5C585A22-1BE3-DA9B-63C7-BD599C6027CD}"/>
          </ac:spMkLst>
        </pc:spChg>
        <pc:spChg chg="mod">
          <ac:chgData name="Matthieu De Mari" userId="dfb708c9-d8dc-439f-9a3b-c772bf4a311c" providerId="ADAL" clId="{40E9C98C-1652-419C-B5C1-C59CBEC5B35C}" dt="2023-04-05T09:44:57.073" v="12482" actId="1036"/>
          <ac:spMkLst>
            <pc:docMk/>
            <pc:sldMk cId="2819796511" sldId="511"/>
            <ac:spMk id="24" creationId="{CC6CC352-32C1-3CBC-1551-81F563B4DDAF}"/>
          </ac:spMkLst>
        </pc:spChg>
        <pc:spChg chg="mod">
          <ac:chgData name="Matthieu De Mari" userId="dfb708c9-d8dc-439f-9a3b-c772bf4a311c" providerId="ADAL" clId="{40E9C98C-1652-419C-B5C1-C59CBEC5B35C}" dt="2023-04-05T09:44:57.073" v="12482" actId="1036"/>
          <ac:spMkLst>
            <pc:docMk/>
            <pc:sldMk cId="2819796511" sldId="511"/>
            <ac:spMk id="26" creationId="{12B2472E-D203-E26E-6CA5-5CEBE4FC4651}"/>
          </ac:spMkLst>
        </pc:spChg>
        <pc:spChg chg="mod">
          <ac:chgData name="Matthieu De Mari" userId="dfb708c9-d8dc-439f-9a3b-c772bf4a311c" providerId="ADAL" clId="{40E9C98C-1652-419C-B5C1-C59CBEC5B35C}" dt="2023-04-05T09:44:57.073" v="12482" actId="1036"/>
          <ac:spMkLst>
            <pc:docMk/>
            <pc:sldMk cId="2819796511" sldId="511"/>
            <ac:spMk id="27" creationId="{0091BDDE-408E-245C-4D6C-5B1C3E69847E}"/>
          </ac:spMkLst>
        </pc:spChg>
        <pc:spChg chg="mod">
          <ac:chgData name="Matthieu De Mari" userId="dfb708c9-d8dc-439f-9a3b-c772bf4a311c" providerId="ADAL" clId="{40E9C98C-1652-419C-B5C1-C59CBEC5B35C}" dt="2023-04-05T09:44:57.073" v="12482" actId="1036"/>
          <ac:spMkLst>
            <pc:docMk/>
            <pc:sldMk cId="2819796511" sldId="511"/>
            <ac:spMk id="28" creationId="{C1BEB977-A5D8-2999-B86A-6DFDA79071C0}"/>
          </ac:spMkLst>
        </pc:spChg>
        <pc:spChg chg="mod">
          <ac:chgData name="Matthieu De Mari" userId="dfb708c9-d8dc-439f-9a3b-c772bf4a311c" providerId="ADAL" clId="{40E9C98C-1652-419C-B5C1-C59CBEC5B35C}" dt="2023-04-05T09:44:57.073" v="12482" actId="1036"/>
          <ac:spMkLst>
            <pc:docMk/>
            <pc:sldMk cId="2819796511" sldId="511"/>
            <ac:spMk id="30" creationId="{F8A3E179-F0DF-9199-5182-BAF87D1F896B}"/>
          </ac:spMkLst>
        </pc:spChg>
        <pc:spChg chg="mod">
          <ac:chgData name="Matthieu De Mari" userId="dfb708c9-d8dc-439f-9a3b-c772bf4a311c" providerId="ADAL" clId="{40E9C98C-1652-419C-B5C1-C59CBEC5B35C}" dt="2023-04-05T09:44:57.073" v="12482" actId="1036"/>
          <ac:spMkLst>
            <pc:docMk/>
            <pc:sldMk cId="2819796511" sldId="511"/>
            <ac:spMk id="31" creationId="{5F207240-D3C7-7B97-1692-51ACE5A1B2D5}"/>
          </ac:spMkLst>
        </pc:spChg>
        <pc:spChg chg="mod">
          <ac:chgData name="Matthieu De Mari" userId="dfb708c9-d8dc-439f-9a3b-c772bf4a311c" providerId="ADAL" clId="{40E9C98C-1652-419C-B5C1-C59CBEC5B35C}" dt="2023-04-05T09:44:57.073" v="12482" actId="1036"/>
          <ac:spMkLst>
            <pc:docMk/>
            <pc:sldMk cId="2819796511" sldId="511"/>
            <ac:spMk id="33" creationId="{653ED20B-717C-E780-45D7-6211BA837316}"/>
          </ac:spMkLst>
        </pc:spChg>
        <pc:spChg chg="mod">
          <ac:chgData name="Matthieu De Mari" userId="dfb708c9-d8dc-439f-9a3b-c772bf4a311c" providerId="ADAL" clId="{40E9C98C-1652-419C-B5C1-C59CBEC5B35C}" dt="2023-04-05T09:44:59.874" v="12483" actId="1076"/>
          <ac:spMkLst>
            <pc:docMk/>
            <pc:sldMk cId="2819796511" sldId="511"/>
            <ac:spMk id="34" creationId="{9A35E6E4-772D-B625-5835-F8E569E7B587}"/>
          </ac:spMkLst>
        </pc:spChg>
        <pc:spChg chg="add mod">
          <ac:chgData name="Matthieu De Mari" userId="dfb708c9-d8dc-439f-9a3b-c772bf4a311c" providerId="ADAL" clId="{40E9C98C-1652-419C-B5C1-C59CBEC5B35C}" dt="2023-04-05T09:47:21.047" v="12540" actId="207"/>
          <ac:spMkLst>
            <pc:docMk/>
            <pc:sldMk cId="2819796511" sldId="511"/>
            <ac:spMk id="39" creationId="{CA55E479-00F8-68B8-E7B9-4C20999A991F}"/>
          </ac:spMkLst>
        </pc:spChg>
        <pc:spChg chg="add mod">
          <ac:chgData name="Matthieu De Mari" userId="dfb708c9-d8dc-439f-9a3b-c772bf4a311c" providerId="ADAL" clId="{40E9C98C-1652-419C-B5C1-C59CBEC5B35C}" dt="2023-04-05T09:47:29.898" v="12543" actId="207"/>
          <ac:spMkLst>
            <pc:docMk/>
            <pc:sldMk cId="2819796511" sldId="511"/>
            <ac:spMk id="40" creationId="{10925376-37D1-5559-A47A-AD8119AB56A3}"/>
          </ac:spMkLst>
        </pc:spChg>
        <pc:spChg chg="add mod">
          <ac:chgData name="Matthieu De Mari" userId="dfb708c9-d8dc-439f-9a3b-c772bf4a311c" providerId="ADAL" clId="{40E9C98C-1652-419C-B5C1-C59CBEC5B35C}" dt="2023-04-05T09:47:24.814" v="12541" actId="207"/>
          <ac:spMkLst>
            <pc:docMk/>
            <pc:sldMk cId="2819796511" sldId="511"/>
            <ac:spMk id="41" creationId="{9E416F33-187C-EF9A-D8D2-9F97CA210DFD}"/>
          </ac:spMkLst>
        </pc:spChg>
        <pc:spChg chg="add mod">
          <ac:chgData name="Matthieu De Mari" userId="dfb708c9-d8dc-439f-9a3b-c772bf4a311c" providerId="ADAL" clId="{40E9C98C-1652-419C-B5C1-C59CBEC5B35C}" dt="2023-04-05T09:47:27.078" v="12542" actId="207"/>
          <ac:spMkLst>
            <pc:docMk/>
            <pc:sldMk cId="2819796511" sldId="511"/>
            <ac:spMk id="48" creationId="{F17BFF6F-6F18-15B9-D203-ED996139D613}"/>
          </ac:spMkLst>
        </pc:spChg>
        <pc:spChg chg="add mod">
          <ac:chgData name="Matthieu De Mari" userId="dfb708c9-d8dc-439f-9a3b-c772bf4a311c" providerId="ADAL" clId="{40E9C98C-1652-419C-B5C1-C59CBEC5B35C}" dt="2023-04-05T09:47:34.466" v="12545" actId="1076"/>
          <ac:spMkLst>
            <pc:docMk/>
            <pc:sldMk cId="2819796511" sldId="511"/>
            <ac:spMk id="49" creationId="{3B38786D-D739-D811-9D76-802F2A1F5B0D}"/>
          </ac:spMkLst>
        </pc:spChg>
        <pc:cxnChg chg="add mod">
          <ac:chgData name="Matthieu De Mari" userId="dfb708c9-d8dc-439f-9a3b-c772bf4a311c" providerId="ADAL" clId="{40E9C98C-1652-419C-B5C1-C59CBEC5B35C}" dt="2023-04-05T09:47:42.733" v="12546" actId="208"/>
          <ac:cxnSpMkLst>
            <pc:docMk/>
            <pc:sldMk cId="2819796511" sldId="511"/>
            <ac:cxnSpMk id="4" creationId="{0404B4AA-C8A0-7986-753D-91E1FF566019}"/>
          </ac:cxnSpMkLst>
        </pc:cxnChg>
        <pc:cxnChg chg="mod">
          <ac:chgData name="Matthieu De Mari" userId="dfb708c9-d8dc-439f-9a3b-c772bf4a311c" providerId="ADAL" clId="{40E9C98C-1652-419C-B5C1-C59CBEC5B35C}" dt="2023-04-05T09:44:57.073" v="12482" actId="1036"/>
          <ac:cxnSpMkLst>
            <pc:docMk/>
            <pc:sldMk cId="2819796511" sldId="511"/>
            <ac:cxnSpMk id="7" creationId="{52D454A6-C15D-9574-5493-6BBEE55665AD}"/>
          </ac:cxnSpMkLst>
        </pc:cxnChg>
        <pc:cxnChg chg="add del mod">
          <ac:chgData name="Matthieu De Mari" userId="dfb708c9-d8dc-439f-9a3b-c772bf4a311c" providerId="ADAL" clId="{40E9C98C-1652-419C-B5C1-C59CBEC5B35C}" dt="2023-04-05T09:45:23.239" v="12493" actId="478"/>
          <ac:cxnSpMkLst>
            <pc:docMk/>
            <pc:sldMk cId="2819796511" sldId="511"/>
            <ac:cxnSpMk id="12" creationId="{803AA083-321D-B71F-479E-886D06002ADD}"/>
          </ac:cxnSpMkLst>
        </pc:cxnChg>
        <pc:cxnChg chg="mod">
          <ac:chgData name="Matthieu De Mari" userId="dfb708c9-d8dc-439f-9a3b-c772bf4a311c" providerId="ADAL" clId="{40E9C98C-1652-419C-B5C1-C59CBEC5B35C}" dt="2023-04-05T09:44:57.073" v="12482" actId="1036"/>
          <ac:cxnSpMkLst>
            <pc:docMk/>
            <pc:sldMk cId="2819796511" sldId="511"/>
            <ac:cxnSpMk id="14" creationId="{6C89ACAB-3D88-4A47-6E42-CBD8C0B559E3}"/>
          </ac:cxnSpMkLst>
        </pc:cxnChg>
        <pc:cxnChg chg="add mod">
          <ac:chgData name="Matthieu De Mari" userId="dfb708c9-d8dc-439f-9a3b-c772bf4a311c" providerId="ADAL" clId="{40E9C98C-1652-419C-B5C1-C59CBEC5B35C}" dt="2023-04-05T09:47:48.927" v="12547" actId="208"/>
          <ac:cxnSpMkLst>
            <pc:docMk/>
            <pc:sldMk cId="2819796511" sldId="511"/>
            <ac:cxnSpMk id="19" creationId="{DFE70C76-1CD9-55C6-730B-8053EE4AE8FC}"/>
          </ac:cxnSpMkLst>
        </pc:cxnChg>
        <pc:cxnChg chg="mod">
          <ac:chgData name="Matthieu De Mari" userId="dfb708c9-d8dc-439f-9a3b-c772bf4a311c" providerId="ADAL" clId="{40E9C98C-1652-419C-B5C1-C59CBEC5B35C}" dt="2023-04-05T09:44:57.073" v="12482" actId="1036"/>
          <ac:cxnSpMkLst>
            <pc:docMk/>
            <pc:sldMk cId="2819796511" sldId="511"/>
            <ac:cxnSpMk id="20" creationId="{0051AAC2-7A6C-4A9E-0359-751BEE714B2B}"/>
          </ac:cxnSpMkLst>
        </pc:cxnChg>
        <pc:cxnChg chg="mod">
          <ac:chgData name="Matthieu De Mari" userId="dfb708c9-d8dc-439f-9a3b-c772bf4a311c" providerId="ADAL" clId="{40E9C98C-1652-419C-B5C1-C59CBEC5B35C}" dt="2023-04-05T09:44:57.073" v="12482" actId="1036"/>
          <ac:cxnSpMkLst>
            <pc:docMk/>
            <pc:sldMk cId="2819796511" sldId="511"/>
            <ac:cxnSpMk id="25" creationId="{247CEBF2-DB70-F457-8278-B49B61D4EA49}"/>
          </ac:cxnSpMkLst>
        </pc:cxnChg>
        <pc:cxnChg chg="mod">
          <ac:chgData name="Matthieu De Mari" userId="dfb708c9-d8dc-439f-9a3b-c772bf4a311c" providerId="ADAL" clId="{40E9C98C-1652-419C-B5C1-C59CBEC5B35C}" dt="2023-04-05T09:44:57.073" v="12482" actId="1036"/>
          <ac:cxnSpMkLst>
            <pc:docMk/>
            <pc:sldMk cId="2819796511" sldId="511"/>
            <ac:cxnSpMk id="29" creationId="{FF71D50F-F16D-D5A1-BDB8-7B5BBCD51F77}"/>
          </ac:cxnSpMkLst>
        </pc:cxnChg>
        <pc:cxnChg chg="mod">
          <ac:chgData name="Matthieu De Mari" userId="dfb708c9-d8dc-439f-9a3b-c772bf4a311c" providerId="ADAL" clId="{40E9C98C-1652-419C-B5C1-C59CBEC5B35C}" dt="2023-04-05T09:44:57.073" v="12482" actId="1036"/>
          <ac:cxnSpMkLst>
            <pc:docMk/>
            <pc:sldMk cId="2819796511" sldId="511"/>
            <ac:cxnSpMk id="32" creationId="{42B10EE3-DB51-322A-9D5F-7299B14E0BC5}"/>
          </ac:cxnSpMkLst>
        </pc:cxnChg>
        <pc:cxnChg chg="add mod">
          <ac:chgData name="Matthieu De Mari" userId="dfb708c9-d8dc-439f-9a3b-c772bf4a311c" providerId="ADAL" clId="{40E9C98C-1652-419C-B5C1-C59CBEC5B35C}" dt="2023-04-05T09:47:42.733" v="12546" actId="208"/>
          <ac:cxnSpMkLst>
            <pc:docMk/>
            <pc:sldMk cId="2819796511" sldId="511"/>
            <ac:cxnSpMk id="35" creationId="{DCDA5716-783D-0817-7440-BFCFE49638F7}"/>
          </ac:cxnSpMkLst>
        </pc:cxnChg>
        <pc:cxnChg chg="add mod">
          <ac:chgData name="Matthieu De Mari" userId="dfb708c9-d8dc-439f-9a3b-c772bf4a311c" providerId="ADAL" clId="{40E9C98C-1652-419C-B5C1-C59CBEC5B35C}" dt="2023-04-05T09:47:42.733" v="12546" actId="208"/>
          <ac:cxnSpMkLst>
            <pc:docMk/>
            <pc:sldMk cId="2819796511" sldId="511"/>
            <ac:cxnSpMk id="42" creationId="{DA654D01-D31A-4FF4-9CC9-DD67D1AE12A9}"/>
          </ac:cxnSpMkLst>
        </pc:cxnChg>
        <pc:cxnChg chg="add mod">
          <ac:chgData name="Matthieu De Mari" userId="dfb708c9-d8dc-439f-9a3b-c772bf4a311c" providerId="ADAL" clId="{40E9C98C-1652-419C-B5C1-C59CBEC5B35C}" dt="2023-04-05T09:47:42.733" v="12546" actId="208"/>
          <ac:cxnSpMkLst>
            <pc:docMk/>
            <pc:sldMk cId="2819796511" sldId="511"/>
            <ac:cxnSpMk id="45" creationId="{A09FE3D8-DB78-7707-D418-B4861D64DEF1}"/>
          </ac:cxnSpMkLst>
        </pc:cxnChg>
      </pc:sldChg>
      <pc:sldChg chg="modSp add mod ord">
        <pc:chgData name="Matthieu De Mari" userId="dfb708c9-d8dc-439f-9a3b-c772bf4a311c" providerId="ADAL" clId="{40E9C98C-1652-419C-B5C1-C59CBEC5B35C}" dt="2023-04-06T07:09:06.230" v="23367" actId="20577"/>
        <pc:sldMkLst>
          <pc:docMk/>
          <pc:sldMk cId="2077722838" sldId="512"/>
        </pc:sldMkLst>
        <pc:spChg chg="mod">
          <ac:chgData name="Matthieu De Mari" userId="dfb708c9-d8dc-439f-9a3b-c772bf4a311c" providerId="ADAL" clId="{40E9C98C-1652-419C-B5C1-C59CBEC5B35C}" dt="2023-04-06T07:04:12.652" v="22909" actId="20577"/>
          <ac:spMkLst>
            <pc:docMk/>
            <pc:sldMk cId="2077722838" sldId="512"/>
            <ac:spMk id="2" creationId="{6F8DE16E-A1E6-373F-93BF-48B6CDB602BB}"/>
          </ac:spMkLst>
        </pc:spChg>
        <pc:spChg chg="mod">
          <ac:chgData name="Matthieu De Mari" userId="dfb708c9-d8dc-439f-9a3b-c772bf4a311c" providerId="ADAL" clId="{40E9C98C-1652-419C-B5C1-C59CBEC5B35C}" dt="2023-04-06T07:09:06.230" v="23367" actId="20577"/>
          <ac:spMkLst>
            <pc:docMk/>
            <pc:sldMk cId="2077722838" sldId="512"/>
            <ac:spMk id="3" creationId="{112B3314-1744-6304-B054-4D0CA0DF94E7}"/>
          </ac:spMkLst>
        </pc:spChg>
      </pc:sldChg>
      <pc:sldChg chg="addSp delSp modSp add del mod">
        <pc:chgData name="Matthieu De Mari" userId="dfb708c9-d8dc-439f-9a3b-c772bf4a311c" providerId="ADAL" clId="{40E9C98C-1652-419C-B5C1-C59CBEC5B35C}" dt="2023-04-05T11:14:10.730" v="19035" actId="47"/>
        <pc:sldMkLst>
          <pc:docMk/>
          <pc:sldMk cId="2390154161" sldId="513"/>
        </pc:sldMkLst>
        <pc:spChg chg="mod">
          <ac:chgData name="Matthieu De Mari" userId="dfb708c9-d8dc-439f-9a3b-c772bf4a311c" providerId="ADAL" clId="{40E9C98C-1652-419C-B5C1-C59CBEC5B35C}" dt="2023-04-05T09:51:38.653" v="12973" actId="20577"/>
          <ac:spMkLst>
            <pc:docMk/>
            <pc:sldMk cId="2390154161" sldId="513"/>
            <ac:spMk id="2" creationId="{6F8DE16E-A1E6-373F-93BF-48B6CDB602BB}"/>
          </ac:spMkLst>
        </pc:spChg>
        <pc:spChg chg="del">
          <ac:chgData name="Matthieu De Mari" userId="dfb708c9-d8dc-439f-9a3b-c772bf4a311c" providerId="ADAL" clId="{40E9C98C-1652-419C-B5C1-C59CBEC5B35C}" dt="2023-04-05T09:53:34.238" v="13050" actId="478"/>
          <ac:spMkLst>
            <pc:docMk/>
            <pc:sldMk cId="2390154161" sldId="513"/>
            <ac:spMk id="15" creationId="{F0F77CB5-3C11-08EE-1A14-2A401B730A88}"/>
          </ac:spMkLst>
        </pc:spChg>
        <pc:spChg chg="add mod">
          <ac:chgData name="Matthieu De Mari" userId="dfb708c9-d8dc-439f-9a3b-c772bf4a311c" providerId="ADAL" clId="{40E9C98C-1652-419C-B5C1-C59CBEC5B35C}" dt="2023-04-05T09:52:19.703" v="12984"/>
          <ac:spMkLst>
            <pc:docMk/>
            <pc:sldMk cId="2390154161" sldId="513"/>
            <ac:spMk id="22" creationId="{6DB2C250-E900-DD11-7CC0-3A87BBF8A149}"/>
          </ac:spMkLst>
        </pc:spChg>
        <pc:spChg chg="del">
          <ac:chgData name="Matthieu De Mari" userId="dfb708c9-d8dc-439f-9a3b-c772bf4a311c" providerId="ADAL" clId="{40E9C98C-1652-419C-B5C1-C59CBEC5B35C}" dt="2023-04-05T09:54:41.940" v="13115" actId="478"/>
          <ac:spMkLst>
            <pc:docMk/>
            <pc:sldMk cId="2390154161" sldId="513"/>
            <ac:spMk id="34" creationId="{9A35E6E4-772D-B625-5835-F8E569E7B587}"/>
          </ac:spMkLst>
        </pc:spChg>
        <pc:spChg chg="add mod">
          <ac:chgData name="Matthieu De Mari" userId="dfb708c9-d8dc-439f-9a3b-c772bf4a311c" providerId="ADAL" clId="{40E9C98C-1652-419C-B5C1-C59CBEC5B35C}" dt="2023-04-05T09:53:28.060" v="13049"/>
          <ac:spMkLst>
            <pc:docMk/>
            <pc:sldMk cId="2390154161" sldId="513"/>
            <ac:spMk id="37" creationId="{86072872-BF2C-CBE5-972C-CE1C328B15CF}"/>
          </ac:spMkLst>
        </pc:spChg>
        <pc:spChg chg="del">
          <ac:chgData name="Matthieu De Mari" userId="dfb708c9-d8dc-439f-9a3b-c772bf4a311c" providerId="ADAL" clId="{40E9C98C-1652-419C-B5C1-C59CBEC5B35C}" dt="2023-04-05T09:53:49.920" v="13054" actId="478"/>
          <ac:spMkLst>
            <pc:docMk/>
            <pc:sldMk cId="2390154161" sldId="513"/>
            <ac:spMk id="39" creationId="{CA55E479-00F8-68B8-E7B9-4C20999A991F}"/>
          </ac:spMkLst>
        </pc:spChg>
        <pc:spChg chg="del mod">
          <ac:chgData name="Matthieu De Mari" userId="dfb708c9-d8dc-439f-9a3b-c772bf4a311c" providerId="ADAL" clId="{40E9C98C-1652-419C-B5C1-C59CBEC5B35C}" dt="2023-04-05T09:54:01.979" v="13060" actId="478"/>
          <ac:spMkLst>
            <pc:docMk/>
            <pc:sldMk cId="2390154161" sldId="513"/>
            <ac:spMk id="40" creationId="{10925376-37D1-5559-A47A-AD8119AB56A3}"/>
          </ac:spMkLst>
        </pc:spChg>
        <pc:spChg chg="add mod">
          <ac:chgData name="Matthieu De Mari" userId="dfb708c9-d8dc-439f-9a3b-c772bf4a311c" providerId="ADAL" clId="{40E9C98C-1652-419C-B5C1-C59CBEC5B35C}" dt="2023-04-05T09:53:28.060" v="13049"/>
          <ac:spMkLst>
            <pc:docMk/>
            <pc:sldMk cId="2390154161" sldId="513"/>
            <ac:spMk id="43" creationId="{6D57D0AF-ADEE-9602-A311-44E843D692B4}"/>
          </ac:spMkLst>
        </pc:spChg>
        <pc:spChg chg="add mod">
          <ac:chgData name="Matthieu De Mari" userId="dfb708c9-d8dc-439f-9a3b-c772bf4a311c" providerId="ADAL" clId="{40E9C98C-1652-419C-B5C1-C59CBEC5B35C}" dt="2023-04-05T09:53:28.060" v="13049"/>
          <ac:spMkLst>
            <pc:docMk/>
            <pc:sldMk cId="2390154161" sldId="513"/>
            <ac:spMk id="44" creationId="{1531B6CD-0592-B883-24B3-CDE2A2DD4DAF}"/>
          </ac:spMkLst>
        </pc:spChg>
        <pc:spChg chg="add mod">
          <ac:chgData name="Matthieu De Mari" userId="dfb708c9-d8dc-439f-9a3b-c772bf4a311c" providerId="ADAL" clId="{40E9C98C-1652-419C-B5C1-C59CBEC5B35C}" dt="2023-04-05T09:53:28.060" v="13049"/>
          <ac:spMkLst>
            <pc:docMk/>
            <pc:sldMk cId="2390154161" sldId="513"/>
            <ac:spMk id="46" creationId="{62264746-7BB7-E672-3B7E-9BBF294940A6}"/>
          </ac:spMkLst>
        </pc:spChg>
        <pc:spChg chg="add mod">
          <ac:chgData name="Matthieu De Mari" userId="dfb708c9-d8dc-439f-9a3b-c772bf4a311c" providerId="ADAL" clId="{40E9C98C-1652-419C-B5C1-C59CBEC5B35C}" dt="2023-04-05T09:53:28.060" v="13049"/>
          <ac:spMkLst>
            <pc:docMk/>
            <pc:sldMk cId="2390154161" sldId="513"/>
            <ac:spMk id="50" creationId="{822A26AE-62DF-07F8-3403-8B868CE56650}"/>
          </ac:spMkLst>
        </pc:spChg>
        <pc:spChg chg="add mod">
          <ac:chgData name="Matthieu De Mari" userId="dfb708c9-d8dc-439f-9a3b-c772bf4a311c" providerId="ADAL" clId="{40E9C98C-1652-419C-B5C1-C59CBEC5B35C}" dt="2023-04-05T09:53:28.060" v="13049"/>
          <ac:spMkLst>
            <pc:docMk/>
            <pc:sldMk cId="2390154161" sldId="513"/>
            <ac:spMk id="51" creationId="{9F4C5DD2-7F9B-28F5-9440-B42EA3711EC9}"/>
          </ac:spMkLst>
        </pc:spChg>
        <pc:spChg chg="add mod">
          <ac:chgData name="Matthieu De Mari" userId="dfb708c9-d8dc-439f-9a3b-c772bf4a311c" providerId="ADAL" clId="{40E9C98C-1652-419C-B5C1-C59CBEC5B35C}" dt="2023-04-05T09:53:28.060" v="13049"/>
          <ac:spMkLst>
            <pc:docMk/>
            <pc:sldMk cId="2390154161" sldId="513"/>
            <ac:spMk id="53" creationId="{80BA7A0D-784E-9735-97F2-107CB430DAC6}"/>
          </ac:spMkLst>
        </pc:spChg>
        <pc:spChg chg="add mod">
          <ac:chgData name="Matthieu De Mari" userId="dfb708c9-d8dc-439f-9a3b-c772bf4a311c" providerId="ADAL" clId="{40E9C98C-1652-419C-B5C1-C59CBEC5B35C}" dt="2023-04-05T09:53:28.060" v="13049"/>
          <ac:spMkLst>
            <pc:docMk/>
            <pc:sldMk cId="2390154161" sldId="513"/>
            <ac:spMk id="54" creationId="{6BB5AB83-7888-9028-2AC8-4F1D031E5D9A}"/>
          </ac:spMkLst>
        </pc:spChg>
        <pc:spChg chg="add mod">
          <ac:chgData name="Matthieu De Mari" userId="dfb708c9-d8dc-439f-9a3b-c772bf4a311c" providerId="ADAL" clId="{40E9C98C-1652-419C-B5C1-C59CBEC5B35C}" dt="2023-04-05T09:53:28.060" v="13049"/>
          <ac:spMkLst>
            <pc:docMk/>
            <pc:sldMk cId="2390154161" sldId="513"/>
            <ac:spMk id="56" creationId="{8D5F1BC1-9E26-CF73-1C9B-0AC05D0CD681}"/>
          </ac:spMkLst>
        </pc:spChg>
        <pc:spChg chg="add mod">
          <ac:chgData name="Matthieu De Mari" userId="dfb708c9-d8dc-439f-9a3b-c772bf4a311c" providerId="ADAL" clId="{40E9C98C-1652-419C-B5C1-C59CBEC5B35C}" dt="2023-04-05T09:53:28.060" v="13049"/>
          <ac:spMkLst>
            <pc:docMk/>
            <pc:sldMk cId="2390154161" sldId="513"/>
            <ac:spMk id="57" creationId="{6D866908-1386-E0D1-F78B-FA53A8EBAA3A}"/>
          </ac:spMkLst>
        </pc:spChg>
        <pc:spChg chg="add mod">
          <ac:chgData name="Matthieu De Mari" userId="dfb708c9-d8dc-439f-9a3b-c772bf4a311c" providerId="ADAL" clId="{40E9C98C-1652-419C-B5C1-C59CBEC5B35C}" dt="2023-04-05T09:53:28.060" v="13049"/>
          <ac:spMkLst>
            <pc:docMk/>
            <pc:sldMk cId="2390154161" sldId="513"/>
            <ac:spMk id="58" creationId="{A97E8F06-421E-944F-55AA-BE056F104A94}"/>
          </ac:spMkLst>
        </pc:spChg>
        <pc:spChg chg="add mod">
          <ac:chgData name="Matthieu De Mari" userId="dfb708c9-d8dc-439f-9a3b-c772bf4a311c" providerId="ADAL" clId="{40E9C98C-1652-419C-B5C1-C59CBEC5B35C}" dt="2023-04-05T09:53:28.060" v="13049"/>
          <ac:spMkLst>
            <pc:docMk/>
            <pc:sldMk cId="2390154161" sldId="513"/>
            <ac:spMk id="60" creationId="{0657462E-5EB6-A089-D979-BD838C314BF3}"/>
          </ac:spMkLst>
        </pc:spChg>
        <pc:spChg chg="add mod">
          <ac:chgData name="Matthieu De Mari" userId="dfb708c9-d8dc-439f-9a3b-c772bf4a311c" providerId="ADAL" clId="{40E9C98C-1652-419C-B5C1-C59CBEC5B35C}" dt="2023-04-05T09:53:28.060" v="13049"/>
          <ac:spMkLst>
            <pc:docMk/>
            <pc:sldMk cId="2390154161" sldId="513"/>
            <ac:spMk id="61" creationId="{B5983A21-8C0C-BF1B-9D39-3FBABE27574D}"/>
          </ac:spMkLst>
        </pc:spChg>
        <pc:spChg chg="add mod">
          <ac:chgData name="Matthieu De Mari" userId="dfb708c9-d8dc-439f-9a3b-c772bf4a311c" providerId="ADAL" clId="{40E9C98C-1652-419C-B5C1-C59CBEC5B35C}" dt="2023-04-05T09:53:28.060" v="13049"/>
          <ac:spMkLst>
            <pc:docMk/>
            <pc:sldMk cId="2390154161" sldId="513"/>
            <ac:spMk id="63" creationId="{261AD115-9215-12C9-906D-12982CCEF656}"/>
          </ac:spMkLst>
        </pc:spChg>
        <pc:spChg chg="add del mod">
          <ac:chgData name="Matthieu De Mari" userId="dfb708c9-d8dc-439f-9a3b-c772bf4a311c" providerId="ADAL" clId="{40E9C98C-1652-419C-B5C1-C59CBEC5B35C}" dt="2023-04-05T09:54:40.342" v="13114" actId="478"/>
          <ac:spMkLst>
            <pc:docMk/>
            <pc:sldMk cId="2390154161" sldId="513"/>
            <ac:spMk id="64" creationId="{9F7E7126-AB53-C539-767A-6D0A1EF9100E}"/>
          </ac:spMkLst>
        </pc:spChg>
        <pc:spChg chg="add mod">
          <ac:chgData name="Matthieu De Mari" userId="dfb708c9-d8dc-439f-9a3b-c772bf4a311c" providerId="ADAL" clId="{40E9C98C-1652-419C-B5C1-C59CBEC5B35C}" dt="2023-04-05T09:53:28.060" v="13049"/>
          <ac:spMkLst>
            <pc:docMk/>
            <pc:sldMk cId="2390154161" sldId="513"/>
            <ac:spMk id="65" creationId="{E05E4FF2-9EA0-CBA5-3703-E451FFAD3B04}"/>
          </ac:spMkLst>
        </pc:spChg>
        <pc:spChg chg="add mod">
          <ac:chgData name="Matthieu De Mari" userId="dfb708c9-d8dc-439f-9a3b-c772bf4a311c" providerId="ADAL" clId="{40E9C98C-1652-419C-B5C1-C59CBEC5B35C}" dt="2023-04-05T09:53:28.060" v="13049"/>
          <ac:spMkLst>
            <pc:docMk/>
            <pc:sldMk cId="2390154161" sldId="513"/>
            <ac:spMk id="67" creationId="{ACAE6C31-0E23-FEF5-3E34-CFDB71C06A55}"/>
          </ac:spMkLst>
        </pc:spChg>
        <pc:spChg chg="add mod">
          <ac:chgData name="Matthieu De Mari" userId="dfb708c9-d8dc-439f-9a3b-c772bf4a311c" providerId="ADAL" clId="{40E9C98C-1652-419C-B5C1-C59CBEC5B35C}" dt="2023-04-05T09:53:28.060" v="13049"/>
          <ac:spMkLst>
            <pc:docMk/>
            <pc:sldMk cId="2390154161" sldId="513"/>
            <ac:spMk id="68" creationId="{E08D9D99-614C-2B99-5C8C-5BD2577CD40C}"/>
          </ac:spMkLst>
        </pc:spChg>
        <pc:spChg chg="add mod">
          <ac:chgData name="Matthieu De Mari" userId="dfb708c9-d8dc-439f-9a3b-c772bf4a311c" providerId="ADAL" clId="{40E9C98C-1652-419C-B5C1-C59CBEC5B35C}" dt="2023-04-05T09:53:28.060" v="13049"/>
          <ac:spMkLst>
            <pc:docMk/>
            <pc:sldMk cId="2390154161" sldId="513"/>
            <ac:spMk id="71" creationId="{B8FAF313-AE1E-20F0-385D-7367ED73854A}"/>
          </ac:spMkLst>
        </pc:spChg>
        <pc:spChg chg="add mod">
          <ac:chgData name="Matthieu De Mari" userId="dfb708c9-d8dc-439f-9a3b-c772bf4a311c" providerId="ADAL" clId="{40E9C98C-1652-419C-B5C1-C59CBEC5B35C}" dt="2023-04-05T09:53:58.403" v="13057" actId="1076"/>
          <ac:spMkLst>
            <pc:docMk/>
            <pc:sldMk cId="2390154161" sldId="513"/>
            <ac:spMk id="72" creationId="{B3818007-82F8-9E49-9611-571BFCBF3102}"/>
          </ac:spMkLst>
        </pc:spChg>
        <pc:spChg chg="add mod">
          <ac:chgData name="Matthieu De Mari" userId="dfb708c9-d8dc-439f-9a3b-c772bf4a311c" providerId="ADAL" clId="{40E9C98C-1652-419C-B5C1-C59CBEC5B35C}" dt="2023-04-05T09:53:28.060" v="13049"/>
          <ac:spMkLst>
            <pc:docMk/>
            <pc:sldMk cId="2390154161" sldId="513"/>
            <ac:spMk id="73" creationId="{9351A00D-F6E8-263A-9696-6893E1E9093A}"/>
          </ac:spMkLst>
        </pc:spChg>
        <pc:spChg chg="add mod">
          <ac:chgData name="Matthieu De Mari" userId="dfb708c9-d8dc-439f-9a3b-c772bf4a311c" providerId="ADAL" clId="{40E9C98C-1652-419C-B5C1-C59CBEC5B35C}" dt="2023-04-05T09:53:28.060" v="13049"/>
          <ac:spMkLst>
            <pc:docMk/>
            <pc:sldMk cId="2390154161" sldId="513"/>
            <ac:spMk id="76" creationId="{0CE71732-4EEA-A5CF-D8E2-90880F5894B6}"/>
          </ac:spMkLst>
        </pc:spChg>
        <pc:spChg chg="add mod">
          <ac:chgData name="Matthieu De Mari" userId="dfb708c9-d8dc-439f-9a3b-c772bf4a311c" providerId="ADAL" clId="{40E9C98C-1652-419C-B5C1-C59CBEC5B35C}" dt="2023-04-05T09:53:28.060" v="13049"/>
          <ac:spMkLst>
            <pc:docMk/>
            <pc:sldMk cId="2390154161" sldId="513"/>
            <ac:spMk id="77" creationId="{7F7B2E7C-E9B1-BED8-A6B8-B51FB010A419}"/>
          </ac:spMkLst>
        </pc:spChg>
        <pc:spChg chg="add mod">
          <ac:chgData name="Matthieu De Mari" userId="dfb708c9-d8dc-439f-9a3b-c772bf4a311c" providerId="ADAL" clId="{40E9C98C-1652-419C-B5C1-C59CBEC5B35C}" dt="2023-04-05T09:53:28.060" v="13049"/>
          <ac:spMkLst>
            <pc:docMk/>
            <pc:sldMk cId="2390154161" sldId="513"/>
            <ac:spMk id="79" creationId="{843AFFD4-2413-7D23-4665-2BC85910137C}"/>
          </ac:spMkLst>
        </pc:spChg>
        <pc:spChg chg="add del mod">
          <ac:chgData name="Matthieu De Mari" userId="dfb708c9-d8dc-439f-9a3b-c772bf4a311c" providerId="ADAL" clId="{40E9C98C-1652-419C-B5C1-C59CBEC5B35C}" dt="2023-04-05T09:53:51.608" v="13055" actId="478"/>
          <ac:spMkLst>
            <pc:docMk/>
            <pc:sldMk cId="2390154161" sldId="513"/>
            <ac:spMk id="81" creationId="{F4EC4099-D458-75D9-BA90-D46F74687317}"/>
          </ac:spMkLst>
        </pc:spChg>
        <pc:spChg chg="add mod">
          <ac:chgData name="Matthieu De Mari" userId="dfb708c9-d8dc-439f-9a3b-c772bf4a311c" providerId="ADAL" clId="{40E9C98C-1652-419C-B5C1-C59CBEC5B35C}" dt="2023-04-05T09:53:44.864" v="13053"/>
          <ac:spMkLst>
            <pc:docMk/>
            <pc:sldMk cId="2390154161" sldId="513"/>
            <ac:spMk id="82" creationId="{9A0AB23A-55D5-20FE-10EA-28B30C921BBE}"/>
          </ac:spMkLst>
        </pc:spChg>
        <pc:spChg chg="add mod">
          <ac:chgData name="Matthieu De Mari" userId="dfb708c9-d8dc-439f-9a3b-c772bf4a311c" providerId="ADAL" clId="{40E9C98C-1652-419C-B5C1-C59CBEC5B35C}" dt="2023-04-05T09:54:45.886" v="13116"/>
          <ac:spMkLst>
            <pc:docMk/>
            <pc:sldMk cId="2390154161" sldId="513"/>
            <ac:spMk id="84" creationId="{72ADC0D4-5F22-792C-CA51-42F5AF21EA42}"/>
          </ac:spMkLst>
        </pc:spChg>
        <pc:spChg chg="add del mod">
          <ac:chgData name="Matthieu De Mari" userId="dfb708c9-d8dc-439f-9a3b-c772bf4a311c" providerId="ADAL" clId="{40E9C98C-1652-419C-B5C1-C59CBEC5B35C}" dt="2023-04-05T10:16:13.245" v="15003" actId="478"/>
          <ac:spMkLst>
            <pc:docMk/>
            <pc:sldMk cId="2390154161" sldId="513"/>
            <ac:spMk id="85" creationId="{7AE2B8A3-4AFC-2A2F-C05B-44810729E6FA}"/>
          </ac:spMkLst>
        </pc:spChg>
        <pc:spChg chg="add del mod">
          <ac:chgData name="Matthieu De Mari" userId="dfb708c9-d8dc-439f-9a3b-c772bf4a311c" providerId="ADAL" clId="{40E9C98C-1652-419C-B5C1-C59CBEC5B35C}" dt="2023-04-05T10:16:14.032" v="15004" actId="478"/>
          <ac:spMkLst>
            <pc:docMk/>
            <pc:sldMk cId="2390154161" sldId="513"/>
            <ac:spMk id="86" creationId="{B13A33BB-403A-5153-C4A3-016C56C17AAA}"/>
          </ac:spMkLst>
        </pc:spChg>
        <pc:cxnChg chg="add mod">
          <ac:chgData name="Matthieu De Mari" userId="dfb708c9-d8dc-439f-9a3b-c772bf4a311c" providerId="ADAL" clId="{40E9C98C-1652-419C-B5C1-C59CBEC5B35C}" dt="2023-04-05T09:52:24.915" v="12986" actId="14100"/>
          <ac:cxnSpMkLst>
            <pc:docMk/>
            <pc:sldMk cId="2390154161" sldId="513"/>
            <ac:cxnSpMk id="5" creationId="{61E9CEE0-B61C-676A-B368-C77A5C2220A0}"/>
          </ac:cxnSpMkLst>
        </pc:cxnChg>
        <pc:cxnChg chg="add mod">
          <ac:chgData name="Matthieu De Mari" userId="dfb708c9-d8dc-439f-9a3b-c772bf4a311c" providerId="ADAL" clId="{40E9C98C-1652-419C-B5C1-C59CBEC5B35C}" dt="2023-04-05T09:52:19.703" v="12984"/>
          <ac:cxnSpMkLst>
            <pc:docMk/>
            <pc:sldMk cId="2390154161" sldId="513"/>
            <ac:cxnSpMk id="17" creationId="{389B07C4-C4CC-D65A-31AC-4C14A1C7432A}"/>
          </ac:cxnSpMkLst>
        </pc:cxnChg>
        <pc:cxnChg chg="add mod">
          <ac:chgData name="Matthieu De Mari" userId="dfb708c9-d8dc-439f-9a3b-c772bf4a311c" providerId="ADAL" clId="{40E9C98C-1652-419C-B5C1-C59CBEC5B35C}" dt="2023-04-05T09:53:28.060" v="13049"/>
          <ac:cxnSpMkLst>
            <pc:docMk/>
            <pc:sldMk cId="2390154161" sldId="513"/>
            <ac:cxnSpMk id="38" creationId="{308C8DD7-B3FF-CA20-9130-CC46510BBC41}"/>
          </ac:cxnSpMkLst>
        </pc:cxnChg>
        <pc:cxnChg chg="del mod">
          <ac:chgData name="Matthieu De Mari" userId="dfb708c9-d8dc-439f-9a3b-c772bf4a311c" providerId="ADAL" clId="{40E9C98C-1652-419C-B5C1-C59CBEC5B35C}" dt="2023-04-05T09:54:00.697" v="13058" actId="478"/>
          <ac:cxnSpMkLst>
            <pc:docMk/>
            <pc:sldMk cId="2390154161" sldId="513"/>
            <ac:cxnSpMk id="42" creationId="{DA654D01-D31A-4FF4-9CC9-DD67D1AE12A9}"/>
          </ac:cxnSpMkLst>
        </pc:cxnChg>
        <pc:cxnChg chg="add mod">
          <ac:chgData name="Matthieu De Mari" userId="dfb708c9-d8dc-439f-9a3b-c772bf4a311c" providerId="ADAL" clId="{40E9C98C-1652-419C-B5C1-C59CBEC5B35C}" dt="2023-04-05T09:53:28.060" v="13049"/>
          <ac:cxnSpMkLst>
            <pc:docMk/>
            <pc:sldMk cId="2390154161" sldId="513"/>
            <ac:cxnSpMk id="47" creationId="{F20F9CD1-5103-321A-0F7F-D161B2A31AB3}"/>
          </ac:cxnSpMkLst>
        </pc:cxnChg>
        <pc:cxnChg chg="add mod">
          <ac:chgData name="Matthieu De Mari" userId="dfb708c9-d8dc-439f-9a3b-c772bf4a311c" providerId="ADAL" clId="{40E9C98C-1652-419C-B5C1-C59CBEC5B35C}" dt="2023-04-05T09:53:28.060" v="13049"/>
          <ac:cxnSpMkLst>
            <pc:docMk/>
            <pc:sldMk cId="2390154161" sldId="513"/>
            <ac:cxnSpMk id="52" creationId="{0B5562E0-BFDC-8877-7159-F12DE7BEC689}"/>
          </ac:cxnSpMkLst>
        </pc:cxnChg>
        <pc:cxnChg chg="add mod">
          <ac:chgData name="Matthieu De Mari" userId="dfb708c9-d8dc-439f-9a3b-c772bf4a311c" providerId="ADAL" clId="{40E9C98C-1652-419C-B5C1-C59CBEC5B35C}" dt="2023-04-05T09:53:28.060" v="13049"/>
          <ac:cxnSpMkLst>
            <pc:docMk/>
            <pc:sldMk cId="2390154161" sldId="513"/>
            <ac:cxnSpMk id="55" creationId="{F0DA72A4-AB42-52C1-7B82-50E7D577F965}"/>
          </ac:cxnSpMkLst>
        </pc:cxnChg>
        <pc:cxnChg chg="add mod">
          <ac:chgData name="Matthieu De Mari" userId="dfb708c9-d8dc-439f-9a3b-c772bf4a311c" providerId="ADAL" clId="{40E9C98C-1652-419C-B5C1-C59CBEC5B35C}" dt="2023-04-05T09:53:28.060" v="13049"/>
          <ac:cxnSpMkLst>
            <pc:docMk/>
            <pc:sldMk cId="2390154161" sldId="513"/>
            <ac:cxnSpMk id="59" creationId="{79F5D6E8-F0D2-939D-D238-1BA8AE80DD46}"/>
          </ac:cxnSpMkLst>
        </pc:cxnChg>
        <pc:cxnChg chg="add mod">
          <ac:chgData name="Matthieu De Mari" userId="dfb708c9-d8dc-439f-9a3b-c772bf4a311c" providerId="ADAL" clId="{40E9C98C-1652-419C-B5C1-C59CBEC5B35C}" dt="2023-04-05T09:53:28.060" v="13049"/>
          <ac:cxnSpMkLst>
            <pc:docMk/>
            <pc:sldMk cId="2390154161" sldId="513"/>
            <ac:cxnSpMk id="62" creationId="{D9DAAE56-CCC6-3692-BD2C-7102669D57BC}"/>
          </ac:cxnSpMkLst>
        </pc:cxnChg>
        <pc:cxnChg chg="add mod">
          <ac:chgData name="Matthieu De Mari" userId="dfb708c9-d8dc-439f-9a3b-c772bf4a311c" providerId="ADAL" clId="{40E9C98C-1652-419C-B5C1-C59CBEC5B35C}" dt="2023-04-05T09:53:28.060" v="13049"/>
          <ac:cxnSpMkLst>
            <pc:docMk/>
            <pc:sldMk cId="2390154161" sldId="513"/>
            <ac:cxnSpMk id="66" creationId="{20C01346-8554-0085-BC0C-5CCC1474C9C5}"/>
          </ac:cxnSpMkLst>
        </pc:cxnChg>
        <pc:cxnChg chg="add mod">
          <ac:chgData name="Matthieu De Mari" userId="dfb708c9-d8dc-439f-9a3b-c772bf4a311c" providerId="ADAL" clId="{40E9C98C-1652-419C-B5C1-C59CBEC5B35C}" dt="2023-04-05T09:53:28.060" v="13049"/>
          <ac:cxnSpMkLst>
            <pc:docMk/>
            <pc:sldMk cId="2390154161" sldId="513"/>
            <ac:cxnSpMk id="69" creationId="{9FC04278-7D55-8549-8707-2982315CC194}"/>
          </ac:cxnSpMkLst>
        </pc:cxnChg>
        <pc:cxnChg chg="add mod">
          <ac:chgData name="Matthieu De Mari" userId="dfb708c9-d8dc-439f-9a3b-c772bf4a311c" providerId="ADAL" clId="{40E9C98C-1652-419C-B5C1-C59CBEC5B35C}" dt="2023-04-05T09:53:28.060" v="13049"/>
          <ac:cxnSpMkLst>
            <pc:docMk/>
            <pc:sldMk cId="2390154161" sldId="513"/>
            <ac:cxnSpMk id="70" creationId="{F66353FA-A3DA-9868-8D1D-5809FEF132C9}"/>
          </ac:cxnSpMkLst>
        </pc:cxnChg>
        <pc:cxnChg chg="add mod">
          <ac:chgData name="Matthieu De Mari" userId="dfb708c9-d8dc-439f-9a3b-c772bf4a311c" providerId="ADAL" clId="{40E9C98C-1652-419C-B5C1-C59CBEC5B35C}" dt="2023-04-05T09:53:55.403" v="13056" actId="14100"/>
          <ac:cxnSpMkLst>
            <pc:docMk/>
            <pc:sldMk cId="2390154161" sldId="513"/>
            <ac:cxnSpMk id="74" creationId="{AACBFD5C-5281-C6E0-75BF-64CA69A859E2}"/>
          </ac:cxnSpMkLst>
        </pc:cxnChg>
        <pc:cxnChg chg="add mod">
          <ac:chgData name="Matthieu De Mari" userId="dfb708c9-d8dc-439f-9a3b-c772bf4a311c" providerId="ADAL" clId="{40E9C98C-1652-419C-B5C1-C59CBEC5B35C}" dt="2023-04-05T09:53:28.060" v="13049"/>
          <ac:cxnSpMkLst>
            <pc:docMk/>
            <pc:sldMk cId="2390154161" sldId="513"/>
            <ac:cxnSpMk id="75" creationId="{61C4F915-F6FB-5CB4-21A3-A11588C117BF}"/>
          </ac:cxnSpMkLst>
        </pc:cxnChg>
        <pc:cxnChg chg="add mod">
          <ac:chgData name="Matthieu De Mari" userId="dfb708c9-d8dc-439f-9a3b-c772bf4a311c" providerId="ADAL" clId="{40E9C98C-1652-419C-B5C1-C59CBEC5B35C}" dt="2023-04-05T09:53:28.060" v="13049"/>
          <ac:cxnSpMkLst>
            <pc:docMk/>
            <pc:sldMk cId="2390154161" sldId="513"/>
            <ac:cxnSpMk id="78" creationId="{5228DCB5-D256-37A9-ECC7-2C9663F314D9}"/>
          </ac:cxnSpMkLst>
        </pc:cxnChg>
        <pc:cxnChg chg="add mod">
          <ac:chgData name="Matthieu De Mari" userId="dfb708c9-d8dc-439f-9a3b-c772bf4a311c" providerId="ADAL" clId="{40E9C98C-1652-419C-B5C1-C59CBEC5B35C}" dt="2023-04-05T09:53:28.060" v="13049"/>
          <ac:cxnSpMkLst>
            <pc:docMk/>
            <pc:sldMk cId="2390154161" sldId="513"/>
            <ac:cxnSpMk id="80" creationId="{8F3504E9-7AED-7435-DD09-39B49A12DB24}"/>
          </ac:cxnSpMkLst>
        </pc:cxnChg>
        <pc:cxnChg chg="add del mod">
          <ac:chgData name="Matthieu De Mari" userId="dfb708c9-d8dc-439f-9a3b-c772bf4a311c" providerId="ADAL" clId="{40E9C98C-1652-419C-B5C1-C59CBEC5B35C}" dt="2023-04-05T10:16:14.617" v="15005" actId="478"/>
          <ac:cxnSpMkLst>
            <pc:docMk/>
            <pc:sldMk cId="2390154161" sldId="513"/>
            <ac:cxnSpMk id="87" creationId="{6DACC5D5-E820-F68E-11AD-A301449F635D}"/>
          </ac:cxnSpMkLst>
        </pc:cxnChg>
      </pc:sldChg>
      <pc:sldChg chg="addSp delSp modSp add del mod">
        <pc:chgData name="Matthieu De Mari" userId="dfb708c9-d8dc-439f-9a3b-c772bf4a311c" providerId="ADAL" clId="{40E9C98C-1652-419C-B5C1-C59CBEC5B35C}" dt="2023-04-05T11:13:16.616" v="19027" actId="47"/>
        <pc:sldMkLst>
          <pc:docMk/>
          <pc:sldMk cId="4132259693" sldId="514"/>
        </pc:sldMkLst>
        <pc:spChg chg="add mod">
          <ac:chgData name="Matthieu De Mari" userId="dfb708c9-d8dc-439f-9a3b-c772bf4a311c" providerId="ADAL" clId="{40E9C98C-1652-419C-B5C1-C59CBEC5B35C}" dt="2023-04-05T09:52:16.752" v="12983" actId="1076"/>
          <ac:spMkLst>
            <pc:docMk/>
            <pc:sldMk cId="4132259693" sldId="514"/>
            <ac:spMk id="9" creationId="{D20D2C26-0FC2-9DAA-85EC-BB13F73BF5BC}"/>
          </ac:spMkLst>
        </pc:spChg>
        <pc:spChg chg="mod">
          <ac:chgData name="Matthieu De Mari" userId="dfb708c9-d8dc-439f-9a3b-c772bf4a311c" providerId="ADAL" clId="{40E9C98C-1652-419C-B5C1-C59CBEC5B35C}" dt="2023-04-05T09:53:23.097" v="13048" actId="1076"/>
          <ac:spMkLst>
            <pc:docMk/>
            <pc:sldMk cId="4132259693" sldId="514"/>
            <ac:spMk id="15" creationId="{F0F77CB5-3C11-08EE-1A14-2A401B730A88}"/>
          </ac:spMkLst>
        </pc:spChg>
        <pc:spChg chg="add mod">
          <ac:chgData name="Matthieu De Mari" userId="dfb708c9-d8dc-439f-9a3b-c772bf4a311c" providerId="ADAL" clId="{40E9C98C-1652-419C-B5C1-C59CBEC5B35C}" dt="2023-04-05T09:53:42.552" v="13052" actId="1076"/>
          <ac:spMkLst>
            <pc:docMk/>
            <pc:sldMk cId="4132259693" sldId="514"/>
            <ac:spMk id="23" creationId="{EB77E52F-6506-B7FB-8A74-8004067C7DD7}"/>
          </ac:spMkLst>
        </pc:spChg>
        <pc:spChg chg="mod">
          <ac:chgData name="Matthieu De Mari" userId="dfb708c9-d8dc-439f-9a3b-c772bf4a311c" providerId="ADAL" clId="{40E9C98C-1652-419C-B5C1-C59CBEC5B35C}" dt="2023-04-05T09:54:35.409" v="13113" actId="1076"/>
          <ac:spMkLst>
            <pc:docMk/>
            <pc:sldMk cId="4132259693" sldId="514"/>
            <ac:spMk id="34" creationId="{9A35E6E4-772D-B625-5835-F8E569E7B587}"/>
          </ac:spMkLst>
        </pc:spChg>
        <pc:spChg chg="mod">
          <ac:chgData name="Matthieu De Mari" userId="dfb708c9-d8dc-439f-9a3b-c772bf4a311c" providerId="ADAL" clId="{40E9C98C-1652-419C-B5C1-C59CBEC5B35C}" dt="2023-04-05T09:53:00.315" v="12996" actId="1076"/>
          <ac:spMkLst>
            <pc:docMk/>
            <pc:sldMk cId="4132259693" sldId="514"/>
            <ac:spMk id="39" creationId="{CA55E479-00F8-68B8-E7B9-4C20999A991F}"/>
          </ac:spMkLst>
        </pc:spChg>
        <pc:spChg chg="del">
          <ac:chgData name="Matthieu De Mari" userId="dfb708c9-d8dc-439f-9a3b-c772bf4a311c" providerId="ADAL" clId="{40E9C98C-1652-419C-B5C1-C59CBEC5B35C}" dt="2023-04-05T09:54:09.247" v="13063" actId="478"/>
          <ac:spMkLst>
            <pc:docMk/>
            <pc:sldMk cId="4132259693" sldId="514"/>
            <ac:spMk id="40" creationId="{10925376-37D1-5559-A47A-AD8119AB56A3}"/>
          </ac:spMkLst>
        </pc:spChg>
        <pc:spChg chg="add mod">
          <ac:chgData name="Matthieu De Mari" userId="dfb708c9-d8dc-439f-9a3b-c772bf4a311c" providerId="ADAL" clId="{40E9C98C-1652-419C-B5C1-C59CBEC5B35C}" dt="2023-04-05T09:54:07.162" v="13061"/>
          <ac:spMkLst>
            <pc:docMk/>
            <pc:sldMk cId="4132259693" sldId="514"/>
            <ac:spMk id="43" creationId="{4D59D305-FCD4-9D7A-B998-A2B541D8BB3B}"/>
          </ac:spMkLst>
        </pc:spChg>
        <pc:cxnChg chg="add mod">
          <ac:chgData name="Matthieu De Mari" userId="dfb708c9-d8dc-439f-9a3b-c772bf4a311c" providerId="ADAL" clId="{40E9C98C-1652-419C-B5C1-C59CBEC5B35C}" dt="2023-04-05T09:52:14.535" v="12982" actId="14100"/>
          <ac:cxnSpMkLst>
            <pc:docMk/>
            <pc:sldMk cId="4132259693" sldId="514"/>
            <ac:cxnSpMk id="5" creationId="{403A8049-8E25-2985-B236-060874581780}"/>
          </ac:cxnSpMkLst>
        </pc:cxnChg>
        <pc:cxnChg chg="add mod">
          <ac:chgData name="Matthieu De Mari" userId="dfb708c9-d8dc-439f-9a3b-c772bf4a311c" providerId="ADAL" clId="{40E9C98C-1652-419C-B5C1-C59CBEC5B35C}" dt="2023-04-05T09:52:57.352" v="12995" actId="14100"/>
          <ac:cxnSpMkLst>
            <pc:docMk/>
            <pc:sldMk cId="4132259693" sldId="514"/>
            <ac:cxnSpMk id="22" creationId="{0FE08BCC-EC37-F567-3010-82535443AA02}"/>
          </ac:cxnSpMkLst>
        </pc:cxnChg>
        <pc:cxnChg chg="del mod">
          <ac:chgData name="Matthieu De Mari" userId="dfb708c9-d8dc-439f-9a3b-c772bf4a311c" providerId="ADAL" clId="{40E9C98C-1652-419C-B5C1-C59CBEC5B35C}" dt="2023-04-05T09:54:08.482" v="13062" actId="478"/>
          <ac:cxnSpMkLst>
            <pc:docMk/>
            <pc:sldMk cId="4132259693" sldId="514"/>
            <ac:cxnSpMk id="42" creationId="{DA654D01-D31A-4FF4-9CC9-DD67D1AE12A9}"/>
          </ac:cxnSpMkLst>
        </pc:cxnChg>
        <pc:cxnChg chg="add mod">
          <ac:chgData name="Matthieu De Mari" userId="dfb708c9-d8dc-439f-9a3b-c772bf4a311c" providerId="ADAL" clId="{40E9C98C-1652-419C-B5C1-C59CBEC5B35C}" dt="2023-04-05T09:54:07.162" v="13061"/>
          <ac:cxnSpMkLst>
            <pc:docMk/>
            <pc:sldMk cId="4132259693" sldId="514"/>
            <ac:cxnSpMk id="44" creationId="{749D0E76-6586-E97D-5A49-31890C974F42}"/>
          </ac:cxnSpMkLst>
        </pc:cxnChg>
      </pc:sldChg>
      <pc:sldChg chg="modSp new del mod ord">
        <pc:chgData name="Matthieu De Mari" userId="dfb708c9-d8dc-439f-9a3b-c772bf4a311c" providerId="ADAL" clId="{40E9C98C-1652-419C-B5C1-C59CBEC5B35C}" dt="2023-04-05T11:16:14.664" v="19092" actId="47"/>
        <pc:sldMkLst>
          <pc:docMk/>
          <pc:sldMk cId="1174291902" sldId="515"/>
        </pc:sldMkLst>
        <pc:spChg chg="mod">
          <ac:chgData name="Matthieu De Mari" userId="dfb708c9-d8dc-439f-9a3b-c772bf4a311c" providerId="ADAL" clId="{40E9C98C-1652-419C-B5C1-C59CBEC5B35C}" dt="2023-04-05T09:55:11.617" v="13193" actId="20577"/>
          <ac:spMkLst>
            <pc:docMk/>
            <pc:sldMk cId="1174291902" sldId="515"/>
            <ac:spMk id="2" creationId="{E5640DCC-0614-54EC-FB20-DDA3B635BB51}"/>
          </ac:spMkLst>
        </pc:spChg>
        <pc:spChg chg="mod">
          <ac:chgData name="Matthieu De Mari" userId="dfb708c9-d8dc-439f-9a3b-c772bf4a311c" providerId="ADAL" clId="{40E9C98C-1652-419C-B5C1-C59CBEC5B35C}" dt="2023-04-05T10:24:45.843" v="15796" actId="20577"/>
          <ac:spMkLst>
            <pc:docMk/>
            <pc:sldMk cId="1174291902" sldId="515"/>
            <ac:spMk id="3" creationId="{70195C12-E298-C9DE-1664-AF55F060CBB3}"/>
          </ac:spMkLst>
        </pc:spChg>
      </pc:sldChg>
      <pc:sldChg chg="modSp new mod">
        <pc:chgData name="Matthieu De Mari" userId="dfb708c9-d8dc-439f-9a3b-c772bf4a311c" providerId="ADAL" clId="{40E9C98C-1652-419C-B5C1-C59CBEC5B35C}" dt="2023-04-05T11:23:40.544" v="19397" actId="5793"/>
        <pc:sldMkLst>
          <pc:docMk/>
          <pc:sldMk cId="745409614" sldId="516"/>
        </pc:sldMkLst>
        <pc:spChg chg="mod">
          <ac:chgData name="Matthieu De Mari" userId="dfb708c9-d8dc-439f-9a3b-c772bf4a311c" providerId="ADAL" clId="{40E9C98C-1652-419C-B5C1-C59CBEC5B35C}" dt="2023-04-05T09:58:19.358" v="13786" actId="20577"/>
          <ac:spMkLst>
            <pc:docMk/>
            <pc:sldMk cId="745409614" sldId="516"/>
            <ac:spMk id="2" creationId="{75E52789-E23A-4D7E-21DF-7F79E36EC84B}"/>
          </ac:spMkLst>
        </pc:spChg>
        <pc:spChg chg="mod">
          <ac:chgData name="Matthieu De Mari" userId="dfb708c9-d8dc-439f-9a3b-c772bf4a311c" providerId="ADAL" clId="{40E9C98C-1652-419C-B5C1-C59CBEC5B35C}" dt="2023-04-05T11:23:40.544" v="19397" actId="5793"/>
          <ac:spMkLst>
            <pc:docMk/>
            <pc:sldMk cId="745409614" sldId="516"/>
            <ac:spMk id="3" creationId="{6C17A043-B72A-E6DA-60E9-9E5B30D0D5A1}"/>
          </ac:spMkLst>
        </pc:spChg>
      </pc:sldChg>
      <pc:sldChg chg="addSp delSp modSp add del mod modClrScheme chgLayout">
        <pc:chgData name="Matthieu De Mari" userId="dfb708c9-d8dc-439f-9a3b-c772bf4a311c" providerId="ADAL" clId="{40E9C98C-1652-419C-B5C1-C59CBEC5B35C}" dt="2023-04-05T11:25:09.861" v="19436" actId="47"/>
        <pc:sldMkLst>
          <pc:docMk/>
          <pc:sldMk cId="2413768344" sldId="517"/>
        </pc:sldMkLst>
        <pc:spChg chg="mod ord">
          <ac:chgData name="Matthieu De Mari" userId="dfb708c9-d8dc-439f-9a3b-c772bf4a311c" providerId="ADAL" clId="{40E9C98C-1652-419C-B5C1-C59CBEC5B35C}" dt="2023-04-05T10:07:36.058" v="14551" actId="700"/>
          <ac:spMkLst>
            <pc:docMk/>
            <pc:sldMk cId="2413768344" sldId="517"/>
            <ac:spMk id="2" creationId="{75E52789-E23A-4D7E-21DF-7F79E36EC84B}"/>
          </ac:spMkLst>
        </pc:spChg>
        <pc:spChg chg="mod ord">
          <ac:chgData name="Matthieu De Mari" userId="dfb708c9-d8dc-439f-9a3b-c772bf4a311c" providerId="ADAL" clId="{40E9C98C-1652-419C-B5C1-C59CBEC5B35C}" dt="2023-04-05T10:25:09.559" v="15799" actId="115"/>
          <ac:spMkLst>
            <pc:docMk/>
            <pc:sldMk cId="2413768344" sldId="517"/>
            <ac:spMk id="3" creationId="{6C17A043-B72A-E6DA-60E9-9E5B30D0D5A1}"/>
          </ac:spMkLst>
        </pc:spChg>
        <pc:spChg chg="add del mod ord">
          <ac:chgData name="Matthieu De Mari" userId="dfb708c9-d8dc-439f-9a3b-c772bf4a311c" providerId="ADAL" clId="{40E9C98C-1652-419C-B5C1-C59CBEC5B35C}" dt="2023-04-05T10:07:36.058" v="14551" actId="700"/>
          <ac:spMkLst>
            <pc:docMk/>
            <pc:sldMk cId="2413768344" sldId="517"/>
            <ac:spMk id="4" creationId="{2E2D3F3C-6CFC-B095-0EF4-78157964DFB7}"/>
          </ac:spMkLst>
        </pc:spChg>
        <pc:picChg chg="add mod">
          <ac:chgData name="Matthieu De Mari" userId="dfb708c9-d8dc-439f-9a3b-c772bf4a311c" providerId="ADAL" clId="{40E9C98C-1652-419C-B5C1-C59CBEC5B35C}" dt="2023-04-05T10:08:03.843" v="14606" actId="1036"/>
          <ac:picMkLst>
            <pc:docMk/>
            <pc:sldMk cId="2413768344" sldId="517"/>
            <ac:picMk id="5" creationId="{E0644CAB-8044-81E7-3CD6-15B149F5D12B}"/>
          </ac:picMkLst>
        </pc:picChg>
      </pc:sldChg>
      <pc:sldChg chg="delSp modSp add del mod">
        <pc:chgData name="Matthieu De Mari" userId="dfb708c9-d8dc-439f-9a3b-c772bf4a311c" providerId="ADAL" clId="{40E9C98C-1652-419C-B5C1-C59CBEC5B35C}" dt="2023-04-05T11:25:16.163" v="19437" actId="47"/>
        <pc:sldMkLst>
          <pc:docMk/>
          <pc:sldMk cId="2330414499" sldId="518"/>
        </pc:sldMkLst>
        <pc:spChg chg="mod">
          <ac:chgData name="Matthieu De Mari" userId="dfb708c9-d8dc-439f-9a3b-c772bf4a311c" providerId="ADAL" clId="{40E9C98C-1652-419C-B5C1-C59CBEC5B35C}" dt="2023-04-05T10:25:19.504" v="15827" actId="20577"/>
          <ac:spMkLst>
            <pc:docMk/>
            <pc:sldMk cId="2330414499" sldId="518"/>
            <ac:spMk id="3" creationId="{6C17A043-B72A-E6DA-60E9-9E5B30D0D5A1}"/>
          </ac:spMkLst>
        </pc:spChg>
        <pc:picChg chg="del">
          <ac:chgData name="Matthieu De Mari" userId="dfb708c9-d8dc-439f-9a3b-c772bf4a311c" providerId="ADAL" clId="{40E9C98C-1652-419C-B5C1-C59CBEC5B35C}" dt="2023-04-05T10:08:40.520" v="14686" actId="478"/>
          <ac:picMkLst>
            <pc:docMk/>
            <pc:sldMk cId="2330414499" sldId="518"/>
            <ac:picMk id="5" creationId="{E0644CAB-8044-81E7-3CD6-15B149F5D12B}"/>
          </ac:picMkLst>
        </pc:picChg>
      </pc:sldChg>
      <pc:sldChg chg="modSp add del mod">
        <pc:chgData name="Matthieu De Mari" userId="dfb708c9-d8dc-439f-9a3b-c772bf4a311c" providerId="ADAL" clId="{40E9C98C-1652-419C-B5C1-C59CBEC5B35C}" dt="2023-04-05T11:25:23.780" v="19438" actId="47"/>
        <pc:sldMkLst>
          <pc:docMk/>
          <pc:sldMk cId="3524385258" sldId="519"/>
        </pc:sldMkLst>
        <pc:spChg chg="mod">
          <ac:chgData name="Matthieu De Mari" userId="dfb708c9-d8dc-439f-9a3b-c772bf4a311c" providerId="ADAL" clId="{40E9C98C-1652-419C-B5C1-C59CBEC5B35C}" dt="2023-04-05T10:31:52.608" v="16727" actId="14100"/>
          <ac:spMkLst>
            <pc:docMk/>
            <pc:sldMk cId="3524385258" sldId="519"/>
            <ac:spMk id="3" creationId="{6C17A043-B72A-E6DA-60E9-9E5B30D0D5A1}"/>
          </ac:spMkLst>
        </pc:spChg>
      </pc:sldChg>
      <pc:sldChg chg="modSp add mod">
        <pc:chgData name="Matthieu De Mari" userId="dfb708c9-d8dc-439f-9a3b-c772bf4a311c" providerId="ADAL" clId="{40E9C98C-1652-419C-B5C1-C59CBEC5B35C}" dt="2023-04-06T07:14:31.530" v="23473" actId="14100"/>
        <pc:sldMkLst>
          <pc:docMk/>
          <pc:sldMk cId="3997897393" sldId="520"/>
        </pc:sldMkLst>
        <pc:spChg chg="mod">
          <ac:chgData name="Matthieu De Mari" userId="dfb708c9-d8dc-439f-9a3b-c772bf4a311c" providerId="ADAL" clId="{40E9C98C-1652-419C-B5C1-C59CBEC5B35C}" dt="2023-04-06T07:14:31.530" v="23473" actId="14100"/>
          <ac:spMkLst>
            <pc:docMk/>
            <pc:sldMk cId="3997897393" sldId="520"/>
            <ac:spMk id="3" creationId="{70195C12-E298-C9DE-1664-AF55F060CBB3}"/>
          </ac:spMkLst>
        </pc:spChg>
      </pc:sldChg>
      <pc:sldChg chg="modSp add del mod">
        <pc:chgData name="Matthieu De Mari" userId="dfb708c9-d8dc-439f-9a3b-c772bf4a311c" providerId="ADAL" clId="{40E9C98C-1652-419C-B5C1-C59CBEC5B35C}" dt="2023-04-05T11:25:23.780" v="19438" actId="47"/>
        <pc:sldMkLst>
          <pc:docMk/>
          <pc:sldMk cId="599026841" sldId="521"/>
        </pc:sldMkLst>
        <pc:spChg chg="mod">
          <ac:chgData name="Matthieu De Mari" userId="dfb708c9-d8dc-439f-9a3b-c772bf4a311c" providerId="ADAL" clId="{40E9C98C-1652-419C-B5C1-C59CBEC5B35C}" dt="2023-04-05T10:37:32.243" v="17495" actId="113"/>
          <ac:spMkLst>
            <pc:docMk/>
            <pc:sldMk cId="599026841" sldId="521"/>
            <ac:spMk id="3" creationId="{6C17A043-B72A-E6DA-60E9-9E5B30D0D5A1}"/>
          </ac:spMkLst>
        </pc:spChg>
      </pc:sldChg>
      <pc:sldChg chg="modSp new del mod">
        <pc:chgData name="Matthieu De Mari" userId="dfb708c9-d8dc-439f-9a3b-c772bf4a311c" providerId="ADAL" clId="{40E9C98C-1652-419C-B5C1-C59CBEC5B35C}" dt="2023-04-05T11:25:23.780" v="19438" actId="47"/>
        <pc:sldMkLst>
          <pc:docMk/>
          <pc:sldMk cId="941957659" sldId="522"/>
        </pc:sldMkLst>
        <pc:spChg chg="mod">
          <ac:chgData name="Matthieu De Mari" userId="dfb708c9-d8dc-439f-9a3b-c772bf4a311c" providerId="ADAL" clId="{40E9C98C-1652-419C-B5C1-C59CBEC5B35C}" dt="2023-04-05T10:38:12.494" v="17528" actId="20577"/>
          <ac:spMkLst>
            <pc:docMk/>
            <pc:sldMk cId="941957659" sldId="522"/>
            <ac:spMk id="2" creationId="{4C70F522-F3B3-3093-658D-BB028DFF3B60}"/>
          </ac:spMkLst>
        </pc:spChg>
        <pc:spChg chg="mod">
          <ac:chgData name="Matthieu De Mari" userId="dfb708c9-d8dc-439f-9a3b-c772bf4a311c" providerId="ADAL" clId="{40E9C98C-1652-419C-B5C1-C59CBEC5B35C}" dt="2023-04-05T10:46:03.986" v="18168" actId="27636"/>
          <ac:spMkLst>
            <pc:docMk/>
            <pc:sldMk cId="941957659" sldId="522"/>
            <ac:spMk id="3" creationId="{B115B190-7B67-D5B7-AEA1-BF8695A22170}"/>
          </ac:spMkLst>
        </pc:spChg>
      </pc:sldChg>
      <pc:sldChg chg="modSp add del mod">
        <pc:chgData name="Matthieu De Mari" userId="dfb708c9-d8dc-439f-9a3b-c772bf4a311c" providerId="ADAL" clId="{40E9C98C-1652-419C-B5C1-C59CBEC5B35C}" dt="2023-04-05T11:25:23.780" v="19438" actId="47"/>
        <pc:sldMkLst>
          <pc:docMk/>
          <pc:sldMk cId="513779639" sldId="523"/>
        </pc:sldMkLst>
        <pc:spChg chg="mod">
          <ac:chgData name="Matthieu De Mari" userId="dfb708c9-d8dc-439f-9a3b-c772bf4a311c" providerId="ADAL" clId="{40E9C98C-1652-419C-B5C1-C59CBEC5B35C}" dt="2023-04-05T10:43:05.423" v="17873" actId="20577"/>
          <ac:spMkLst>
            <pc:docMk/>
            <pc:sldMk cId="513779639" sldId="523"/>
            <ac:spMk id="3" creationId="{B115B190-7B67-D5B7-AEA1-BF8695A22170}"/>
          </ac:spMkLst>
        </pc:spChg>
      </pc:sldChg>
      <pc:sldChg chg="addSp delSp modSp new del mod modClrScheme chgLayout">
        <pc:chgData name="Matthieu De Mari" userId="dfb708c9-d8dc-439f-9a3b-c772bf4a311c" providerId="ADAL" clId="{40E9C98C-1652-419C-B5C1-C59CBEC5B35C}" dt="2023-04-05T11:25:23.780" v="19438" actId="47"/>
        <pc:sldMkLst>
          <pc:docMk/>
          <pc:sldMk cId="3648164793" sldId="524"/>
        </pc:sldMkLst>
        <pc:spChg chg="del">
          <ac:chgData name="Matthieu De Mari" userId="dfb708c9-d8dc-439f-9a3b-c772bf4a311c" providerId="ADAL" clId="{40E9C98C-1652-419C-B5C1-C59CBEC5B35C}" dt="2023-04-05T10:41:44.085" v="17699" actId="478"/>
          <ac:spMkLst>
            <pc:docMk/>
            <pc:sldMk cId="3648164793" sldId="524"/>
            <ac:spMk id="2" creationId="{0401F3CF-5F04-4731-48D4-1E54D46454CE}"/>
          </ac:spMkLst>
        </pc:spChg>
        <pc:spChg chg="del">
          <ac:chgData name="Matthieu De Mari" userId="dfb708c9-d8dc-439f-9a3b-c772bf4a311c" providerId="ADAL" clId="{40E9C98C-1652-419C-B5C1-C59CBEC5B35C}" dt="2023-04-05T10:41:43.141" v="17698" actId="478"/>
          <ac:spMkLst>
            <pc:docMk/>
            <pc:sldMk cId="3648164793" sldId="524"/>
            <ac:spMk id="3" creationId="{7384A0C4-DD31-D794-EE1C-F66068A19F62}"/>
          </ac:spMkLst>
        </pc:spChg>
        <pc:spChg chg="add del mod">
          <ac:chgData name="Matthieu De Mari" userId="dfb708c9-d8dc-439f-9a3b-c772bf4a311c" providerId="ADAL" clId="{40E9C98C-1652-419C-B5C1-C59CBEC5B35C}" dt="2023-04-05T10:43:19.529" v="17898" actId="478"/>
          <ac:spMkLst>
            <pc:docMk/>
            <pc:sldMk cId="3648164793" sldId="524"/>
            <ac:spMk id="6" creationId="{E42A9844-899B-721A-1C6E-377047A9C7CC}"/>
          </ac:spMkLst>
        </pc:spChg>
        <pc:spChg chg="add mod ord">
          <ac:chgData name="Matthieu De Mari" userId="dfb708c9-d8dc-439f-9a3b-c772bf4a311c" providerId="ADAL" clId="{40E9C98C-1652-419C-B5C1-C59CBEC5B35C}" dt="2023-04-05T10:44:23.544" v="18024" actId="20577"/>
          <ac:spMkLst>
            <pc:docMk/>
            <pc:sldMk cId="3648164793" sldId="524"/>
            <ac:spMk id="7" creationId="{204D6719-8FA5-49AB-D90D-4B02016CA370}"/>
          </ac:spMkLst>
        </pc:spChg>
        <pc:picChg chg="add mod">
          <ac:chgData name="Matthieu De Mari" userId="dfb708c9-d8dc-439f-9a3b-c772bf4a311c" providerId="ADAL" clId="{40E9C98C-1652-419C-B5C1-C59CBEC5B35C}" dt="2023-04-05T10:41:47.603" v="17701" actId="27614"/>
          <ac:picMkLst>
            <pc:docMk/>
            <pc:sldMk cId="3648164793" sldId="524"/>
            <ac:picMk id="5" creationId="{A93D3D0C-2FD6-15CE-2536-CDFE06C65DE0}"/>
          </ac:picMkLst>
        </pc:picChg>
      </pc:sldChg>
      <pc:sldChg chg="modSp add mod">
        <pc:chgData name="Matthieu De Mari" userId="dfb708c9-d8dc-439f-9a3b-c772bf4a311c" providerId="ADAL" clId="{40E9C98C-1652-419C-B5C1-C59CBEC5B35C}" dt="2023-04-06T06:56:58.740" v="22899" actId="114"/>
        <pc:sldMkLst>
          <pc:docMk/>
          <pc:sldMk cId="3812859598" sldId="525"/>
        </pc:sldMkLst>
        <pc:spChg chg="mod">
          <ac:chgData name="Matthieu De Mari" userId="dfb708c9-d8dc-439f-9a3b-c772bf4a311c" providerId="ADAL" clId="{40E9C98C-1652-419C-B5C1-C59CBEC5B35C}" dt="2023-04-05T10:57:29.248" v="18206" actId="20577"/>
          <ac:spMkLst>
            <pc:docMk/>
            <pc:sldMk cId="3812859598" sldId="525"/>
            <ac:spMk id="2" creationId="{75E52789-E23A-4D7E-21DF-7F79E36EC84B}"/>
          </ac:spMkLst>
        </pc:spChg>
        <pc:spChg chg="mod">
          <ac:chgData name="Matthieu De Mari" userId="dfb708c9-d8dc-439f-9a3b-c772bf4a311c" providerId="ADAL" clId="{40E9C98C-1652-419C-B5C1-C59CBEC5B35C}" dt="2023-04-06T06:56:58.740" v="22899" actId="114"/>
          <ac:spMkLst>
            <pc:docMk/>
            <pc:sldMk cId="3812859598" sldId="525"/>
            <ac:spMk id="3" creationId="{6C17A043-B72A-E6DA-60E9-9E5B30D0D5A1}"/>
          </ac:spMkLst>
        </pc:spChg>
      </pc:sldChg>
      <pc:sldChg chg="modSp add mod">
        <pc:chgData name="Matthieu De Mari" userId="dfb708c9-d8dc-439f-9a3b-c772bf4a311c" providerId="ADAL" clId="{40E9C98C-1652-419C-B5C1-C59CBEC5B35C}" dt="2023-04-05T11:02:38.133" v="18661" actId="27636"/>
        <pc:sldMkLst>
          <pc:docMk/>
          <pc:sldMk cId="3182693677" sldId="526"/>
        </pc:sldMkLst>
        <pc:spChg chg="mod">
          <ac:chgData name="Matthieu De Mari" userId="dfb708c9-d8dc-439f-9a3b-c772bf4a311c" providerId="ADAL" clId="{40E9C98C-1652-419C-B5C1-C59CBEC5B35C}" dt="2023-04-05T11:02:38.133" v="18661" actId="27636"/>
          <ac:spMkLst>
            <pc:docMk/>
            <pc:sldMk cId="3182693677" sldId="526"/>
            <ac:spMk id="3" creationId="{6C17A043-B72A-E6DA-60E9-9E5B30D0D5A1}"/>
          </ac:spMkLst>
        </pc:spChg>
      </pc:sldChg>
      <pc:sldChg chg="modSp add mod">
        <pc:chgData name="Matthieu De Mari" userId="dfb708c9-d8dc-439f-9a3b-c772bf4a311c" providerId="ADAL" clId="{40E9C98C-1652-419C-B5C1-C59CBEC5B35C}" dt="2023-04-06T06:57:28.339" v="22903" actId="313"/>
        <pc:sldMkLst>
          <pc:docMk/>
          <pc:sldMk cId="3528833795" sldId="527"/>
        </pc:sldMkLst>
        <pc:spChg chg="mod">
          <ac:chgData name="Matthieu De Mari" userId="dfb708c9-d8dc-439f-9a3b-c772bf4a311c" providerId="ADAL" clId="{40E9C98C-1652-419C-B5C1-C59CBEC5B35C}" dt="2023-04-06T06:57:28.339" v="22903" actId="313"/>
          <ac:spMkLst>
            <pc:docMk/>
            <pc:sldMk cId="3528833795" sldId="527"/>
            <ac:spMk id="3" creationId="{6C17A043-B72A-E6DA-60E9-9E5B30D0D5A1}"/>
          </ac:spMkLst>
        </pc:spChg>
      </pc:sldChg>
      <pc:sldChg chg="modSp add mod ord">
        <pc:chgData name="Matthieu De Mari" userId="dfb708c9-d8dc-439f-9a3b-c772bf4a311c" providerId="ADAL" clId="{40E9C98C-1652-419C-B5C1-C59CBEC5B35C}" dt="2023-04-05T11:12:18.452" v="19012" actId="20577"/>
        <pc:sldMkLst>
          <pc:docMk/>
          <pc:sldMk cId="2698810399" sldId="528"/>
        </pc:sldMkLst>
        <pc:spChg chg="mod">
          <ac:chgData name="Matthieu De Mari" userId="dfb708c9-d8dc-439f-9a3b-c772bf4a311c" providerId="ADAL" clId="{40E9C98C-1652-419C-B5C1-C59CBEC5B35C}" dt="2023-04-05T11:12:18.452" v="19012" actId="20577"/>
          <ac:spMkLst>
            <pc:docMk/>
            <pc:sldMk cId="2698810399" sldId="528"/>
            <ac:spMk id="3" creationId="{112B3314-1744-6304-B054-4D0CA0DF94E7}"/>
          </ac:spMkLst>
        </pc:spChg>
      </pc:sldChg>
      <pc:sldChg chg="addSp delSp modSp add mod ord">
        <pc:chgData name="Matthieu De Mari" userId="dfb708c9-d8dc-439f-9a3b-c772bf4a311c" providerId="ADAL" clId="{40E9C98C-1652-419C-B5C1-C59CBEC5B35C}" dt="2023-04-06T07:27:41.338" v="23714"/>
        <pc:sldMkLst>
          <pc:docMk/>
          <pc:sldMk cId="1953935366" sldId="529"/>
        </pc:sldMkLst>
        <pc:spChg chg="add mod">
          <ac:chgData name="Matthieu De Mari" userId="dfb708c9-d8dc-439f-9a3b-c772bf4a311c" providerId="ADAL" clId="{40E9C98C-1652-419C-B5C1-C59CBEC5B35C}" dt="2023-04-06T07:13:07.273" v="23408" actId="1036"/>
          <ac:spMkLst>
            <pc:docMk/>
            <pc:sldMk cId="1953935366" sldId="529"/>
            <ac:spMk id="2" creationId="{BEDCF778-7342-FB00-49BD-8FE5D702A721}"/>
          </ac:spMkLst>
        </pc:spChg>
        <pc:spChg chg="add mod">
          <ac:chgData name="Matthieu De Mari" userId="dfb708c9-d8dc-439f-9a3b-c772bf4a311c" providerId="ADAL" clId="{40E9C98C-1652-419C-B5C1-C59CBEC5B35C}" dt="2023-04-06T07:13:30.302" v="23444" actId="14100"/>
          <ac:spMkLst>
            <pc:docMk/>
            <pc:sldMk cId="1953935366" sldId="529"/>
            <ac:spMk id="3" creationId="{BD875B90-F546-92D7-441C-B3B338A431F1}"/>
          </ac:spMkLst>
        </pc:spChg>
        <pc:spChg chg="add del mod">
          <ac:chgData name="Matthieu De Mari" userId="dfb708c9-d8dc-439f-9a3b-c772bf4a311c" providerId="ADAL" clId="{40E9C98C-1652-419C-B5C1-C59CBEC5B35C}" dt="2023-04-06T07:27:40.637" v="23713" actId="478"/>
          <ac:spMkLst>
            <pc:docMk/>
            <pc:sldMk cId="1953935366" sldId="529"/>
            <ac:spMk id="4" creationId="{867C02A5-F4C3-9284-65BC-83DDB45630B0}"/>
          </ac:spMkLst>
        </pc:spChg>
        <pc:spChg chg="add mod">
          <ac:chgData name="Matthieu De Mari" userId="dfb708c9-d8dc-439f-9a3b-c772bf4a311c" providerId="ADAL" clId="{40E9C98C-1652-419C-B5C1-C59CBEC5B35C}" dt="2023-04-06T07:27:41.338" v="23714"/>
          <ac:spMkLst>
            <pc:docMk/>
            <pc:sldMk cId="1953935366" sldId="529"/>
            <ac:spMk id="6" creationId="{13B33A78-577E-4EE9-0D80-F3DA8A6B5712}"/>
          </ac:spMkLst>
        </pc:spChg>
      </pc:sldChg>
      <pc:sldChg chg="modSp add mod">
        <pc:chgData name="Matthieu De Mari" userId="dfb708c9-d8dc-439f-9a3b-c772bf4a311c" providerId="ADAL" clId="{40E9C98C-1652-419C-B5C1-C59CBEC5B35C}" dt="2023-04-05T11:23:42.930" v="19398" actId="5793"/>
        <pc:sldMkLst>
          <pc:docMk/>
          <pc:sldMk cId="1252779649" sldId="530"/>
        </pc:sldMkLst>
        <pc:spChg chg="mod">
          <ac:chgData name="Matthieu De Mari" userId="dfb708c9-d8dc-439f-9a3b-c772bf4a311c" providerId="ADAL" clId="{40E9C98C-1652-419C-B5C1-C59CBEC5B35C}" dt="2023-04-05T11:23:42.930" v="19398" actId="5793"/>
          <ac:spMkLst>
            <pc:docMk/>
            <pc:sldMk cId="1252779649" sldId="530"/>
            <ac:spMk id="3" creationId="{6C17A043-B72A-E6DA-60E9-9E5B30D0D5A1}"/>
          </ac:spMkLst>
        </pc:spChg>
      </pc:sldChg>
      <pc:sldChg chg="modSp add mod">
        <pc:chgData name="Matthieu De Mari" userId="dfb708c9-d8dc-439f-9a3b-c772bf4a311c" providerId="ADAL" clId="{40E9C98C-1652-419C-B5C1-C59CBEC5B35C}" dt="2023-04-05T11:23:45.314" v="19400" actId="5793"/>
        <pc:sldMkLst>
          <pc:docMk/>
          <pc:sldMk cId="1991590434" sldId="531"/>
        </pc:sldMkLst>
        <pc:spChg chg="mod">
          <ac:chgData name="Matthieu De Mari" userId="dfb708c9-d8dc-439f-9a3b-c772bf4a311c" providerId="ADAL" clId="{40E9C98C-1652-419C-B5C1-C59CBEC5B35C}" dt="2023-04-05T11:23:45.314" v="19400" actId="5793"/>
          <ac:spMkLst>
            <pc:docMk/>
            <pc:sldMk cId="1991590434" sldId="531"/>
            <ac:spMk id="3" creationId="{6C17A043-B72A-E6DA-60E9-9E5B30D0D5A1}"/>
          </ac:spMkLst>
        </pc:spChg>
      </pc:sldChg>
      <pc:sldChg chg="modSp add mod">
        <pc:chgData name="Matthieu De Mari" userId="dfb708c9-d8dc-439f-9a3b-c772bf4a311c" providerId="ADAL" clId="{40E9C98C-1652-419C-B5C1-C59CBEC5B35C}" dt="2023-04-05T11:23:47.541" v="19402" actId="5793"/>
        <pc:sldMkLst>
          <pc:docMk/>
          <pc:sldMk cId="3186219813" sldId="532"/>
        </pc:sldMkLst>
        <pc:spChg chg="mod">
          <ac:chgData name="Matthieu De Mari" userId="dfb708c9-d8dc-439f-9a3b-c772bf4a311c" providerId="ADAL" clId="{40E9C98C-1652-419C-B5C1-C59CBEC5B35C}" dt="2023-04-05T11:23:47.541" v="19402" actId="5793"/>
          <ac:spMkLst>
            <pc:docMk/>
            <pc:sldMk cId="3186219813" sldId="532"/>
            <ac:spMk id="3" creationId="{6C17A043-B72A-E6DA-60E9-9E5B30D0D5A1}"/>
          </ac:spMkLst>
        </pc:spChg>
      </pc:sldChg>
      <pc:sldChg chg="modSp add mod">
        <pc:chgData name="Matthieu De Mari" userId="dfb708c9-d8dc-439f-9a3b-c772bf4a311c" providerId="ADAL" clId="{40E9C98C-1652-419C-B5C1-C59CBEC5B35C}" dt="2023-04-05T11:24:58.663" v="19435" actId="20577"/>
        <pc:sldMkLst>
          <pc:docMk/>
          <pc:sldMk cId="4015319214" sldId="533"/>
        </pc:sldMkLst>
        <pc:spChg chg="mod">
          <ac:chgData name="Matthieu De Mari" userId="dfb708c9-d8dc-439f-9a3b-c772bf4a311c" providerId="ADAL" clId="{40E9C98C-1652-419C-B5C1-C59CBEC5B35C}" dt="2023-04-05T11:24:29.149" v="19415" actId="20577"/>
          <ac:spMkLst>
            <pc:docMk/>
            <pc:sldMk cId="4015319214" sldId="533"/>
            <ac:spMk id="2" creationId="{75E52789-E23A-4D7E-21DF-7F79E36EC84B}"/>
          </ac:spMkLst>
        </pc:spChg>
        <pc:spChg chg="mod">
          <ac:chgData name="Matthieu De Mari" userId="dfb708c9-d8dc-439f-9a3b-c772bf4a311c" providerId="ADAL" clId="{40E9C98C-1652-419C-B5C1-C59CBEC5B35C}" dt="2023-04-05T11:24:58.663" v="19435" actId="20577"/>
          <ac:spMkLst>
            <pc:docMk/>
            <pc:sldMk cId="4015319214" sldId="533"/>
            <ac:spMk id="3" creationId="{6C17A043-B72A-E6DA-60E9-9E5B30D0D5A1}"/>
          </ac:spMkLst>
        </pc:spChg>
      </pc:sldChg>
      <pc:sldChg chg="modSp new mod">
        <pc:chgData name="Matthieu De Mari" userId="dfb708c9-d8dc-439f-9a3b-c772bf4a311c" providerId="ADAL" clId="{40E9C98C-1652-419C-B5C1-C59CBEC5B35C}" dt="2023-04-05T11:47:58.550" v="21214" actId="20577"/>
        <pc:sldMkLst>
          <pc:docMk/>
          <pc:sldMk cId="1643824480" sldId="534"/>
        </pc:sldMkLst>
        <pc:spChg chg="mod">
          <ac:chgData name="Matthieu De Mari" userId="dfb708c9-d8dc-439f-9a3b-c772bf4a311c" providerId="ADAL" clId="{40E9C98C-1652-419C-B5C1-C59CBEC5B35C}" dt="2023-04-05T11:27:07.273" v="19499" actId="20577"/>
          <ac:spMkLst>
            <pc:docMk/>
            <pc:sldMk cId="1643824480" sldId="534"/>
            <ac:spMk id="2" creationId="{D808EF39-5EE2-2BC7-8D09-0A5236D7BC53}"/>
          </ac:spMkLst>
        </pc:spChg>
        <pc:spChg chg="mod">
          <ac:chgData name="Matthieu De Mari" userId="dfb708c9-d8dc-439f-9a3b-c772bf4a311c" providerId="ADAL" clId="{40E9C98C-1652-419C-B5C1-C59CBEC5B35C}" dt="2023-04-05T11:47:58.550" v="21214" actId="20577"/>
          <ac:spMkLst>
            <pc:docMk/>
            <pc:sldMk cId="1643824480" sldId="534"/>
            <ac:spMk id="3" creationId="{AB31810E-19E6-A69D-6CF8-6D2DC27B1434}"/>
          </ac:spMkLst>
        </pc:spChg>
      </pc:sldChg>
      <pc:sldChg chg="modSp new mod">
        <pc:chgData name="Matthieu De Mari" userId="dfb708c9-d8dc-439f-9a3b-c772bf4a311c" providerId="ADAL" clId="{40E9C98C-1652-419C-B5C1-C59CBEC5B35C}" dt="2023-04-05T11:48:04.496" v="21217" actId="20577"/>
        <pc:sldMkLst>
          <pc:docMk/>
          <pc:sldMk cId="486894765" sldId="535"/>
        </pc:sldMkLst>
        <pc:spChg chg="mod">
          <ac:chgData name="Matthieu De Mari" userId="dfb708c9-d8dc-439f-9a3b-c772bf4a311c" providerId="ADAL" clId="{40E9C98C-1652-419C-B5C1-C59CBEC5B35C}" dt="2023-04-05T11:30:01.402" v="19722"/>
          <ac:spMkLst>
            <pc:docMk/>
            <pc:sldMk cId="486894765" sldId="535"/>
            <ac:spMk id="2" creationId="{4F46EA11-CCB4-1233-6646-417F6E5AB079}"/>
          </ac:spMkLst>
        </pc:spChg>
        <pc:spChg chg="mod">
          <ac:chgData name="Matthieu De Mari" userId="dfb708c9-d8dc-439f-9a3b-c772bf4a311c" providerId="ADAL" clId="{40E9C98C-1652-419C-B5C1-C59CBEC5B35C}" dt="2023-04-05T11:48:04.496" v="21217" actId="20577"/>
          <ac:spMkLst>
            <pc:docMk/>
            <pc:sldMk cId="486894765" sldId="535"/>
            <ac:spMk id="3" creationId="{88DAB0FF-73E2-4D74-1F36-C91A0E360347}"/>
          </ac:spMkLst>
        </pc:spChg>
      </pc:sldChg>
      <pc:sldChg chg="modSp new mod">
        <pc:chgData name="Matthieu De Mari" userId="dfb708c9-d8dc-439f-9a3b-c772bf4a311c" providerId="ADAL" clId="{40E9C98C-1652-419C-B5C1-C59CBEC5B35C}" dt="2023-04-05T11:30:58.372" v="19856" actId="20577"/>
        <pc:sldMkLst>
          <pc:docMk/>
          <pc:sldMk cId="3814782368" sldId="536"/>
        </pc:sldMkLst>
        <pc:spChg chg="mod">
          <ac:chgData name="Matthieu De Mari" userId="dfb708c9-d8dc-439f-9a3b-c772bf4a311c" providerId="ADAL" clId="{40E9C98C-1652-419C-B5C1-C59CBEC5B35C}" dt="2023-04-05T11:30:07.478" v="19744" actId="20577"/>
          <ac:spMkLst>
            <pc:docMk/>
            <pc:sldMk cId="3814782368" sldId="536"/>
            <ac:spMk id="2" creationId="{087B4307-20D2-210D-1AE1-022FB53C1708}"/>
          </ac:spMkLst>
        </pc:spChg>
        <pc:spChg chg="mod">
          <ac:chgData name="Matthieu De Mari" userId="dfb708c9-d8dc-439f-9a3b-c772bf4a311c" providerId="ADAL" clId="{40E9C98C-1652-419C-B5C1-C59CBEC5B35C}" dt="2023-04-05T11:30:58.372" v="19856" actId="20577"/>
          <ac:spMkLst>
            <pc:docMk/>
            <pc:sldMk cId="3814782368" sldId="536"/>
            <ac:spMk id="3" creationId="{D54ADA33-942B-09A4-5876-03BAAEE4169B}"/>
          </ac:spMkLst>
        </pc:spChg>
      </pc:sldChg>
      <pc:sldChg chg="addSp delSp modSp add mod modClrScheme chgLayout">
        <pc:chgData name="Matthieu De Mari" userId="dfb708c9-d8dc-439f-9a3b-c772bf4a311c" providerId="ADAL" clId="{40E9C98C-1652-419C-B5C1-C59CBEC5B35C}" dt="2023-04-05T11:33:39.745" v="20005" actId="5793"/>
        <pc:sldMkLst>
          <pc:docMk/>
          <pc:sldMk cId="963396314" sldId="537"/>
        </pc:sldMkLst>
        <pc:spChg chg="mod ord">
          <ac:chgData name="Matthieu De Mari" userId="dfb708c9-d8dc-439f-9a3b-c772bf4a311c" providerId="ADAL" clId="{40E9C98C-1652-419C-B5C1-C59CBEC5B35C}" dt="2023-04-05T11:33:14.692" v="19983" actId="700"/>
          <ac:spMkLst>
            <pc:docMk/>
            <pc:sldMk cId="963396314" sldId="537"/>
            <ac:spMk id="2" creationId="{087B4307-20D2-210D-1AE1-022FB53C1708}"/>
          </ac:spMkLst>
        </pc:spChg>
        <pc:spChg chg="mod ord">
          <ac:chgData name="Matthieu De Mari" userId="dfb708c9-d8dc-439f-9a3b-c772bf4a311c" providerId="ADAL" clId="{40E9C98C-1652-419C-B5C1-C59CBEC5B35C}" dt="2023-04-05T11:33:39.745" v="20005" actId="5793"/>
          <ac:spMkLst>
            <pc:docMk/>
            <pc:sldMk cId="963396314" sldId="537"/>
            <ac:spMk id="3" creationId="{D54ADA33-942B-09A4-5876-03BAAEE4169B}"/>
          </ac:spMkLst>
        </pc:spChg>
        <pc:spChg chg="add del mod ord">
          <ac:chgData name="Matthieu De Mari" userId="dfb708c9-d8dc-439f-9a3b-c772bf4a311c" providerId="ADAL" clId="{40E9C98C-1652-419C-B5C1-C59CBEC5B35C}" dt="2023-04-05T11:33:16.708" v="19984" actId="478"/>
          <ac:spMkLst>
            <pc:docMk/>
            <pc:sldMk cId="963396314" sldId="537"/>
            <ac:spMk id="4" creationId="{DFE1D2C1-ABD4-D386-8406-EC5D7BF2DA99}"/>
          </ac:spMkLst>
        </pc:spChg>
        <pc:picChg chg="add mod">
          <ac:chgData name="Matthieu De Mari" userId="dfb708c9-d8dc-439f-9a3b-c772bf4a311c" providerId="ADAL" clId="{40E9C98C-1652-419C-B5C1-C59CBEC5B35C}" dt="2023-04-05T11:33:17.266" v="19985"/>
          <ac:picMkLst>
            <pc:docMk/>
            <pc:sldMk cId="963396314" sldId="537"/>
            <ac:picMk id="5" creationId="{AB2B9D31-27F7-78AB-7DF4-4FE680372162}"/>
          </ac:picMkLst>
        </pc:picChg>
      </pc:sldChg>
      <pc:sldChg chg="addSp modSp add mod">
        <pc:chgData name="Matthieu De Mari" userId="dfb708c9-d8dc-439f-9a3b-c772bf4a311c" providerId="ADAL" clId="{40E9C98C-1652-419C-B5C1-C59CBEC5B35C}" dt="2023-04-05T11:35:14.539" v="20020" actId="20577"/>
        <pc:sldMkLst>
          <pc:docMk/>
          <pc:sldMk cId="3343074237" sldId="538"/>
        </pc:sldMkLst>
        <pc:spChg chg="mod">
          <ac:chgData name="Matthieu De Mari" userId="dfb708c9-d8dc-439f-9a3b-c772bf4a311c" providerId="ADAL" clId="{40E9C98C-1652-419C-B5C1-C59CBEC5B35C}" dt="2023-04-05T11:35:14.539" v="20020" actId="20577"/>
          <ac:spMkLst>
            <pc:docMk/>
            <pc:sldMk cId="3343074237" sldId="538"/>
            <ac:spMk id="3" creationId="{D54ADA33-942B-09A4-5876-03BAAEE4169B}"/>
          </ac:spMkLst>
        </pc:spChg>
        <pc:picChg chg="add mod">
          <ac:chgData name="Matthieu De Mari" userId="dfb708c9-d8dc-439f-9a3b-c772bf4a311c" providerId="ADAL" clId="{40E9C98C-1652-419C-B5C1-C59CBEC5B35C}" dt="2023-04-05T11:35:02.278" v="20017" actId="1076"/>
          <ac:picMkLst>
            <pc:docMk/>
            <pc:sldMk cId="3343074237" sldId="538"/>
            <ac:picMk id="6" creationId="{45399433-D8EE-D242-26C4-2B1CBB3CA1BA}"/>
          </ac:picMkLst>
        </pc:picChg>
      </pc:sldChg>
      <pc:sldChg chg="delSp modSp add mod">
        <pc:chgData name="Matthieu De Mari" userId="dfb708c9-d8dc-439f-9a3b-c772bf4a311c" providerId="ADAL" clId="{40E9C98C-1652-419C-B5C1-C59CBEC5B35C}" dt="2023-04-05T11:46:31.520" v="21195" actId="20577"/>
        <pc:sldMkLst>
          <pc:docMk/>
          <pc:sldMk cId="2756840755" sldId="539"/>
        </pc:sldMkLst>
        <pc:spChg chg="mod">
          <ac:chgData name="Matthieu De Mari" userId="dfb708c9-d8dc-439f-9a3b-c772bf4a311c" providerId="ADAL" clId="{40E9C98C-1652-419C-B5C1-C59CBEC5B35C}" dt="2023-04-05T11:46:31.520" v="21195" actId="20577"/>
          <ac:spMkLst>
            <pc:docMk/>
            <pc:sldMk cId="2756840755" sldId="539"/>
            <ac:spMk id="3" creationId="{D54ADA33-942B-09A4-5876-03BAAEE4169B}"/>
          </ac:spMkLst>
        </pc:spChg>
        <pc:picChg chg="del">
          <ac:chgData name="Matthieu De Mari" userId="dfb708c9-d8dc-439f-9a3b-c772bf4a311c" providerId="ADAL" clId="{40E9C98C-1652-419C-B5C1-C59CBEC5B35C}" dt="2023-04-05T11:35:12.016" v="20019" actId="478"/>
          <ac:picMkLst>
            <pc:docMk/>
            <pc:sldMk cId="2756840755" sldId="539"/>
            <ac:picMk id="6" creationId="{45399433-D8EE-D242-26C4-2B1CBB3CA1BA}"/>
          </ac:picMkLst>
        </pc:picChg>
      </pc:sldChg>
      <pc:sldChg chg="modSp add del mod">
        <pc:chgData name="Matthieu De Mari" userId="dfb708c9-d8dc-439f-9a3b-c772bf4a311c" providerId="ADAL" clId="{40E9C98C-1652-419C-B5C1-C59CBEC5B35C}" dt="2023-04-05T11:39:06.208" v="20461" actId="47"/>
        <pc:sldMkLst>
          <pc:docMk/>
          <pc:sldMk cId="3289188754" sldId="540"/>
        </pc:sldMkLst>
        <pc:spChg chg="mod">
          <ac:chgData name="Matthieu De Mari" userId="dfb708c9-d8dc-439f-9a3b-c772bf4a311c" providerId="ADAL" clId="{40E9C98C-1652-419C-B5C1-C59CBEC5B35C}" dt="2023-04-05T11:36:00.248" v="20187" actId="27636"/>
          <ac:spMkLst>
            <pc:docMk/>
            <pc:sldMk cId="3289188754" sldId="540"/>
            <ac:spMk id="3" creationId="{D54ADA33-942B-09A4-5876-03BAAEE4169B}"/>
          </ac:spMkLst>
        </pc:spChg>
      </pc:sldChg>
      <pc:sldChg chg="addSp delSp modSp add mod modClrScheme chgLayout">
        <pc:chgData name="Matthieu De Mari" userId="dfb708c9-d8dc-439f-9a3b-c772bf4a311c" providerId="ADAL" clId="{40E9C98C-1652-419C-B5C1-C59CBEC5B35C}" dt="2023-04-06T07:17:24.384" v="23531" actId="115"/>
        <pc:sldMkLst>
          <pc:docMk/>
          <pc:sldMk cId="3168119796" sldId="541"/>
        </pc:sldMkLst>
        <pc:spChg chg="mod ord">
          <ac:chgData name="Matthieu De Mari" userId="dfb708c9-d8dc-439f-9a3b-c772bf4a311c" providerId="ADAL" clId="{40E9C98C-1652-419C-B5C1-C59CBEC5B35C}" dt="2023-04-05T11:39:14.014" v="20463" actId="700"/>
          <ac:spMkLst>
            <pc:docMk/>
            <pc:sldMk cId="3168119796" sldId="541"/>
            <ac:spMk id="2" creationId="{087B4307-20D2-210D-1AE1-022FB53C1708}"/>
          </ac:spMkLst>
        </pc:spChg>
        <pc:spChg chg="mod ord">
          <ac:chgData name="Matthieu De Mari" userId="dfb708c9-d8dc-439f-9a3b-c772bf4a311c" providerId="ADAL" clId="{40E9C98C-1652-419C-B5C1-C59CBEC5B35C}" dt="2023-04-06T07:17:24.384" v="23531" actId="115"/>
          <ac:spMkLst>
            <pc:docMk/>
            <pc:sldMk cId="3168119796" sldId="541"/>
            <ac:spMk id="3" creationId="{D54ADA33-942B-09A4-5876-03BAAEE4169B}"/>
          </ac:spMkLst>
        </pc:spChg>
        <pc:picChg chg="del">
          <ac:chgData name="Matthieu De Mari" userId="dfb708c9-d8dc-439f-9a3b-c772bf4a311c" providerId="ADAL" clId="{40E9C98C-1652-419C-B5C1-C59CBEC5B35C}" dt="2023-04-05T11:39:11.687" v="20462" actId="478"/>
          <ac:picMkLst>
            <pc:docMk/>
            <pc:sldMk cId="3168119796" sldId="541"/>
            <ac:picMk id="5" creationId="{AB2B9D31-27F7-78AB-7DF4-4FE680372162}"/>
          </ac:picMkLst>
        </pc:picChg>
        <pc:picChg chg="add del mod">
          <ac:chgData name="Matthieu De Mari" userId="dfb708c9-d8dc-439f-9a3b-c772bf4a311c" providerId="ADAL" clId="{40E9C98C-1652-419C-B5C1-C59CBEC5B35C}" dt="2023-04-05T11:41:05.425" v="20610" actId="478"/>
          <ac:picMkLst>
            <pc:docMk/>
            <pc:sldMk cId="3168119796" sldId="541"/>
            <ac:picMk id="6" creationId="{D8D4FDF8-DAC5-5ED9-8813-A024F880B520}"/>
          </ac:picMkLst>
        </pc:picChg>
        <pc:picChg chg="add mod">
          <ac:chgData name="Matthieu De Mari" userId="dfb708c9-d8dc-439f-9a3b-c772bf4a311c" providerId="ADAL" clId="{40E9C98C-1652-419C-B5C1-C59CBEC5B35C}" dt="2023-04-05T11:41:26.945" v="20618" actId="1076"/>
          <ac:picMkLst>
            <pc:docMk/>
            <pc:sldMk cId="3168119796" sldId="541"/>
            <ac:picMk id="8" creationId="{13C440EA-C58D-0A7E-F88C-C677CF099D0D}"/>
          </ac:picMkLst>
        </pc:picChg>
      </pc:sldChg>
      <pc:sldChg chg="modSp add mod">
        <pc:chgData name="Matthieu De Mari" userId="dfb708c9-d8dc-439f-9a3b-c772bf4a311c" providerId="ADAL" clId="{40E9C98C-1652-419C-B5C1-C59CBEC5B35C}" dt="2023-04-05T11:49:18.291" v="21344" actId="20577"/>
        <pc:sldMkLst>
          <pc:docMk/>
          <pc:sldMk cId="50461705" sldId="542"/>
        </pc:sldMkLst>
        <pc:spChg chg="mod">
          <ac:chgData name="Matthieu De Mari" userId="dfb708c9-d8dc-439f-9a3b-c772bf4a311c" providerId="ADAL" clId="{40E9C98C-1652-419C-B5C1-C59CBEC5B35C}" dt="2023-04-05T11:49:18.291" v="21344" actId="20577"/>
          <ac:spMkLst>
            <pc:docMk/>
            <pc:sldMk cId="50461705" sldId="542"/>
            <ac:spMk id="3" creationId="{D54ADA33-942B-09A4-5876-03BAAEE4169B}"/>
          </ac:spMkLst>
        </pc:spChg>
      </pc:sldChg>
      <pc:sldChg chg="modSp new mod">
        <pc:chgData name="Matthieu De Mari" userId="dfb708c9-d8dc-439f-9a3b-c772bf4a311c" providerId="ADAL" clId="{40E9C98C-1652-419C-B5C1-C59CBEC5B35C}" dt="2023-04-06T07:16:36.637" v="23530" actId="20577"/>
        <pc:sldMkLst>
          <pc:docMk/>
          <pc:sldMk cId="3990337373" sldId="543"/>
        </pc:sldMkLst>
        <pc:spChg chg="mod">
          <ac:chgData name="Matthieu De Mari" userId="dfb708c9-d8dc-439f-9a3b-c772bf4a311c" providerId="ADAL" clId="{40E9C98C-1652-419C-B5C1-C59CBEC5B35C}" dt="2023-04-05T11:44:03.359" v="20699" actId="5793"/>
          <ac:spMkLst>
            <pc:docMk/>
            <pc:sldMk cId="3990337373" sldId="543"/>
            <ac:spMk id="2" creationId="{8ACE536E-0479-645B-EE6B-6F172E91A0B3}"/>
          </ac:spMkLst>
        </pc:spChg>
        <pc:spChg chg="mod">
          <ac:chgData name="Matthieu De Mari" userId="dfb708c9-d8dc-439f-9a3b-c772bf4a311c" providerId="ADAL" clId="{40E9C98C-1652-419C-B5C1-C59CBEC5B35C}" dt="2023-04-06T07:16:36.637" v="23530" actId="20577"/>
          <ac:spMkLst>
            <pc:docMk/>
            <pc:sldMk cId="3990337373" sldId="543"/>
            <ac:spMk id="3" creationId="{32B2501A-825E-DED1-8397-A642D7035F21}"/>
          </ac:spMkLst>
        </pc:spChg>
      </pc:sldChg>
      <pc:sldChg chg="modSp add mod">
        <pc:chgData name="Matthieu De Mari" userId="dfb708c9-d8dc-439f-9a3b-c772bf4a311c" providerId="ADAL" clId="{40E9C98C-1652-419C-B5C1-C59CBEC5B35C}" dt="2023-04-05T11:48:42.965" v="21340" actId="20577"/>
        <pc:sldMkLst>
          <pc:docMk/>
          <pc:sldMk cId="497876189" sldId="544"/>
        </pc:sldMkLst>
        <pc:spChg chg="mod">
          <ac:chgData name="Matthieu De Mari" userId="dfb708c9-d8dc-439f-9a3b-c772bf4a311c" providerId="ADAL" clId="{40E9C98C-1652-419C-B5C1-C59CBEC5B35C}" dt="2023-04-05T11:48:42.965" v="21340" actId="20577"/>
          <ac:spMkLst>
            <pc:docMk/>
            <pc:sldMk cId="497876189" sldId="544"/>
            <ac:spMk id="3" creationId="{32B2501A-825E-DED1-8397-A642D7035F21}"/>
          </ac:spMkLst>
        </pc:spChg>
      </pc:sldChg>
      <pc:sldChg chg="modSp new mod">
        <pc:chgData name="Matthieu De Mari" userId="dfb708c9-d8dc-439f-9a3b-c772bf4a311c" providerId="ADAL" clId="{40E9C98C-1652-419C-B5C1-C59CBEC5B35C}" dt="2023-04-05T12:01:59.759" v="22206" actId="21"/>
        <pc:sldMkLst>
          <pc:docMk/>
          <pc:sldMk cId="2532927048" sldId="545"/>
        </pc:sldMkLst>
        <pc:spChg chg="mod">
          <ac:chgData name="Matthieu De Mari" userId="dfb708c9-d8dc-439f-9a3b-c772bf4a311c" providerId="ADAL" clId="{40E9C98C-1652-419C-B5C1-C59CBEC5B35C}" dt="2023-04-05T11:50:27.252" v="21355" actId="20577"/>
          <ac:spMkLst>
            <pc:docMk/>
            <pc:sldMk cId="2532927048" sldId="545"/>
            <ac:spMk id="2" creationId="{78B6A890-84E5-A56B-D96F-89B0FEF05CEC}"/>
          </ac:spMkLst>
        </pc:spChg>
        <pc:spChg chg="mod">
          <ac:chgData name="Matthieu De Mari" userId="dfb708c9-d8dc-439f-9a3b-c772bf4a311c" providerId="ADAL" clId="{40E9C98C-1652-419C-B5C1-C59CBEC5B35C}" dt="2023-04-05T12:01:59.759" v="22206" actId="21"/>
          <ac:spMkLst>
            <pc:docMk/>
            <pc:sldMk cId="2532927048" sldId="545"/>
            <ac:spMk id="3" creationId="{32C179D5-EE1C-27A1-0A45-90B683130C14}"/>
          </ac:spMkLst>
        </pc:spChg>
      </pc:sldChg>
      <pc:sldChg chg="modSp add mod">
        <pc:chgData name="Matthieu De Mari" userId="dfb708c9-d8dc-439f-9a3b-c772bf4a311c" providerId="ADAL" clId="{40E9C98C-1652-419C-B5C1-C59CBEC5B35C}" dt="2023-04-05T12:04:25.406" v="22500" actId="5793"/>
        <pc:sldMkLst>
          <pc:docMk/>
          <pc:sldMk cId="1312954709" sldId="546"/>
        </pc:sldMkLst>
        <pc:spChg chg="mod">
          <ac:chgData name="Matthieu De Mari" userId="dfb708c9-d8dc-439f-9a3b-c772bf4a311c" providerId="ADAL" clId="{40E9C98C-1652-419C-B5C1-C59CBEC5B35C}" dt="2023-04-05T12:04:25.406" v="22500" actId="5793"/>
          <ac:spMkLst>
            <pc:docMk/>
            <pc:sldMk cId="1312954709" sldId="546"/>
            <ac:spMk id="3" creationId="{32C179D5-EE1C-27A1-0A45-90B683130C14}"/>
          </ac:spMkLst>
        </pc:spChg>
      </pc:sldChg>
      <pc:sldChg chg="new del">
        <pc:chgData name="Matthieu De Mari" userId="dfb708c9-d8dc-439f-9a3b-c772bf4a311c" providerId="ADAL" clId="{40E9C98C-1652-419C-B5C1-C59CBEC5B35C}" dt="2023-04-05T12:02:05.736" v="22209" actId="47"/>
        <pc:sldMkLst>
          <pc:docMk/>
          <pc:sldMk cId="1604014655" sldId="547"/>
        </pc:sldMkLst>
      </pc:sldChg>
      <pc:sldChg chg="modSp add mod">
        <pc:chgData name="Matthieu De Mari" userId="dfb708c9-d8dc-439f-9a3b-c772bf4a311c" providerId="ADAL" clId="{40E9C98C-1652-419C-B5C1-C59CBEC5B35C}" dt="2023-04-05T12:03:50.464" v="22492" actId="113"/>
        <pc:sldMkLst>
          <pc:docMk/>
          <pc:sldMk cId="3019489422" sldId="548"/>
        </pc:sldMkLst>
        <pc:spChg chg="mod">
          <ac:chgData name="Matthieu De Mari" userId="dfb708c9-d8dc-439f-9a3b-c772bf4a311c" providerId="ADAL" clId="{40E9C98C-1652-419C-B5C1-C59CBEC5B35C}" dt="2023-04-05T12:03:50.464" v="22492" actId="113"/>
          <ac:spMkLst>
            <pc:docMk/>
            <pc:sldMk cId="3019489422" sldId="548"/>
            <ac:spMk id="3" creationId="{32C179D5-EE1C-27A1-0A45-90B683130C14}"/>
          </ac:spMkLst>
        </pc:spChg>
      </pc:sldChg>
      <pc:sldChg chg="delSp modSp add mod">
        <pc:chgData name="Matthieu De Mari" userId="dfb708c9-d8dc-439f-9a3b-c772bf4a311c" providerId="ADAL" clId="{40E9C98C-1652-419C-B5C1-C59CBEC5B35C}" dt="2023-04-06T06:52:25.162" v="22607" actId="478"/>
        <pc:sldMkLst>
          <pc:docMk/>
          <pc:sldMk cId="488784539" sldId="549"/>
        </pc:sldMkLst>
        <pc:spChg chg="del">
          <ac:chgData name="Matthieu De Mari" userId="dfb708c9-d8dc-439f-9a3b-c772bf4a311c" providerId="ADAL" clId="{40E9C98C-1652-419C-B5C1-C59CBEC5B35C}" dt="2023-04-06T06:52:19.220" v="22604" actId="478"/>
          <ac:spMkLst>
            <pc:docMk/>
            <pc:sldMk cId="488784539" sldId="549"/>
            <ac:spMk id="3" creationId="{5586D6F2-4AD6-E731-EE5A-06D5E8AB26C7}"/>
          </ac:spMkLst>
        </pc:spChg>
        <pc:spChg chg="mod">
          <ac:chgData name="Matthieu De Mari" userId="dfb708c9-d8dc-439f-9a3b-c772bf4a311c" providerId="ADAL" clId="{40E9C98C-1652-419C-B5C1-C59CBEC5B35C}" dt="2023-04-06T06:52:21.990" v="22606" actId="20577"/>
          <ac:spMkLst>
            <pc:docMk/>
            <pc:sldMk cId="488784539" sldId="549"/>
            <ac:spMk id="6" creationId="{52554576-5EF5-EBA0-4DAC-897080C6319E}"/>
          </ac:spMkLst>
        </pc:spChg>
        <pc:spChg chg="del">
          <ac:chgData name="Matthieu De Mari" userId="dfb708c9-d8dc-439f-9a3b-c772bf4a311c" providerId="ADAL" clId="{40E9C98C-1652-419C-B5C1-C59CBEC5B35C}" dt="2023-04-06T06:52:25.162" v="22607" actId="478"/>
          <ac:spMkLst>
            <pc:docMk/>
            <pc:sldMk cId="488784539" sldId="549"/>
            <ac:spMk id="18" creationId="{6281F2A2-AC3A-2614-40AD-7F19797AC5E7}"/>
          </ac:spMkLst>
        </pc:spChg>
      </pc:sldChg>
      <pc:sldChg chg="modSp add mod">
        <pc:chgData name="Matthieu De Mari" userId="dfb708c9-d8dc-439f-9a3b-c772bf4a311c" providerId="ADAL" clId="{40E9C98C-1652-419C-B5C1-C59CBEC5B35C}" dt="2023-04-06T06:53:11.037" v="22686" actId="113"/>
        <pc:sldMkLst>
          <pc:docMk/>
          <pc:sldMk cId="2977949688" sldId="550"/>
        </pc:sldMkLst>
        <pc:spChg chg="mod">
          <ac:chgData name="Matthieu De Mari" userId="dfb708c9-d8dc-439f-9a3b-c772bf4a311c" providerId="ADAL" clId="{40E9C98C-1652-419C-B5C1-C59CBEC5B35C}" dt="2023-04-06T06:53:11.037" v="22686" actId="113"/>
          <ac:spMkLst>
            <pc:docMk/>
            <pc:sldMk cId="2977949688" sldId="550"/>
            <ac:spMk id="6" creationId="{52554576-5EF5-EBA0-4DAC-897080C6319E}"/>
          </ac:spMkLst>
        </pc:spChg>
      </pc:sldChg>
      <pc:sldChg chg="modSp add mod">
        <pc:chgData name="Matthieu De Mari" userId="dfb708c9-d8dc-439f-9a3b-c772bf4a311c" providerId="ADAL" clId="{40E9C98C-1652-419C-B5C1-C59CBEC5B35C}" dt="2023-04-06T07:04:09.484" v="22907" actId="6549"/>
        <pc:sldMkLst>
          <pc:docMk/>
          <pc:sldMk cId="1155096403" sldId="551"/>
        </pc:sldMkLst>
        <pc:spChg chg="mod">
          <ac:chgData name="Matthieu De Mari" userId="dfb708c9-d8dc-439f-9a3b-c772bf4a311c" providerId="ADAL" clId="{40E9C98C-1652-419C-B5C1-C59CBEC5B35C}" dt="2023-04-06T07:04:09.484" v="22907" actId="6549"/>
          <ac:spMkLst>
            <pc:docMk/>
            <pc:sldMk cId="1155096403" sldId="551"/>
            <ac:spMk id="3" creationId="{112B3314-1744-6304-B054-4D0CA0DF94E7}"/>
          </ac:spMkLst>
        </pc:spChg>
      </pc:sldChg>
      <pc:sldChg chg="addSp delSp modSp add mod">
        <pc:chgData name="Matthieu De Mari" userId="dfb708c9-d8dc-439f-9a3b-c772bf4a311c" providerId="ADAL" clId="{40E9C98C-1652-419C-B5C1-C59CBEC5B35C}" dt="2023-04-06T07:25:25.089" v="23635" actId="1076"/>
        <pc:sldMkLst>
          <pc:docMk/>
          <pc:sldMk cId="866251613" sldId="552"/>
        </pc:sldMkLst>
        <pc:spChg chg="add del">
          <ac:chgData name="Matthieu De Mari" userId="dfb708c9-d8dc-439f-9a3b-c772bf4a311c" providerId="ADAL" clId="{40E9C98C-1652-419C-B5C1-C59CBEC5B35C}" dt="2023-04-06T07:24:58.592" v="23601" actId="478"/>
          <ac:spMkLst>
            <pc:docMk/>
            <pc:sldMk cId="866251613" sldId="552"/>
            <ac:spMk id="2" creationId="{2FFA9807-ECD8-4A6A-13C1-15A0308FE29B}"/>
          </ac:spMkLst>
        </pc:spChg>
        <pc:spChg chg="add mod">
          <ac:chgData name="Matthieu De Mari" userId="dfb708c9-d8dc-439f-9a3b-c772bf4a311c" providerId="ADAL" clId="{40E9C98C-1652-419C-B5C1-C59CBEC5B35C}" dt="2023-04-06T07:25:25.089" v="23635" actId="1076"/>
          <ac:spMkLst>
            <pc:docMk/>
            <pc:sldMk cId="866251613" sldId="552"/>
            <ac:spMk id="3" creationId="{85BC202A-AB3D-0807-3CAA-0B07CEBBB6BB}"/>
          </ac:spMkLst>
        </pc:spChg>
        <pc:picChg chg="mod">
          <ac:chgData name="Matthieu De Mari" userId="dfb708c9-d8dc-439f-9a3b-c772bf4a311c" providerId="ADAL" clId="{40E9C98C-1652-419C-B5C1-C59CBEC5B35C}" dt="2023-04-06T07:25:21.851" v="23634" actId="1076"/>
          <ac:picMkLst>
            <pc:docMk/>
            <pc:sldMk cId="866251613" sldId="552"/>
            <ac:picMk id="5" creationId="{A93D3D0C-2FD6-15CE-2536-CDFE06C65DE0}"/>
          </ac:picMkLst>
        </pc:picChg>
      </pc:sldChg>
      <pc:sldChg chg="addSp modSp add mod">
        <pc:chgData name="Matthieu De Mari" userId="dfb708c9-d8dc-439f-9a3b-c772bf4a311c" providerId="ADAL" clId="{40E9C98C-1652-419C-B5C1-C59CBEC5B35C}" dt="2023-04-06T07:27:33.283" v="23710" actId="1076"/>
        <pc:sldMkLst>
          <pc:docMk/>
          <pc:sldMk cId="995460734" sldId="553"/>
        </pc:sldMkLst>
        <pc:spChg chg="add mod">
          <ac:chgData name="Matthieu De Mari" userId="dfb708c9-d8dc-439f-9a3b-c772bf4a311c" providerId="ADAL" clId="{40E9C98C-1652-419C-B5C1-C59CBEC5B35C}" dt="2023-04-06T07:11:04.386" v="23375" actId="693"/>
          <ac:spMkLst>
            <pc:docMk/>
            <pc:sldMk cId="995460734" sldId="553"/>
            <ac:spMk id="2" creationId="{B7366605-46F2-9B8C-9EC7-538509D91322}"/>
          </ac:spMkLst>
        </pc:spChg>
        <pc:spChg chg="add mod">
          <ac:chgData name="Matthieu De Mari" userId="dfb708c9-d8dc-439f-9a3b-c772bf4a311c" providerId="ADAL" clId="{40E9C98C-1652-419C-B5C1-C59CBEC5B35C}" dt="2023-04-06T07:27:33.283" v="23710" actId="1076"/>
          <ac:spMkLst>
            <pc:docMk/>
            <pc:sldMk cId="995460734" sldId="553"/>
            <ac:spMk id="3" creationId="{B803E319-CB6A-9EB8-EECA-2B23A6AF11C7}"/>
          </ac:spMkLst>
        </pc:spChg>
        <pc:picChg chg="mod">
          <ac:chgData name="Matthieu De Mari" userId="dfb708c9-d8dc-439f-9a3b-c772bf4a311c" providerId="ADAL" clId="{40E9C98C-1652-419C-B5C1-C59CBEC5B35C}" dt="2023-04-06T07:27:18.672" v="23705" actId="1076"/>
          <ac:picMkLst>
            <pc:docMk/>
            <pc:sldMk cId="995460734" sldId="553"/>
            <ac:picMk id="5" creationId="{A93D3D0C-2FD6-15CE-2536-CDFE06C65DE0}"/>
          </ac:picMkLst>
        </pc:picChg>
      </pc:sldChg>
      <pc:sldChg chg="addSp delSp modSp add mod">
        <pc:chgData name="Matthieu De Mari" userId="dfb708c9-d8dc-439f-9a3b-c772bf4a311c" providerId="ADAL" clId="{40E9C98C-1652-419C-B5C1-C59CBEC5B35C}" dt="2023-04-06T07:27:37.603" v="23712"/>
        <pc:sldMkLst>
          <pc:docMk/>
          <pc:sldMk cId="2660329339" sldId="554"/>
        </pc:sldMkLst>
        <pc:spChg chg="del">
          <ac:chgData name="Matthieu De Mari" userId="dfb708c9-d8dc-439f-9a3b-c772bf4a311c" providerId="ADAL" clId="{40E9C98C-1652-419C-B5C1-C59CBEC5B35C}" dt="2023-04-06T07:11:25.057" v="23377" actId="478"/>
          <ac:spMkLst>
            <pc:docMk/>
            <pc:sldMk cId="2660329339" sldId="554"/>
            <ac:spMk id="2" creationId="{B7366605-46F2-9B8C-9EC7-538509D91322}"/>
          </ac:spMkLst>
        </pc:spChg>
        <pc:spChg chg="add mod">
          <ac:chgData name="Matthieu De Mari" userId="dfb708c9-d8dc-439f-9a3b-c772bf4a311c" providerId="ADAL" clId="{40E9C98C-1652-419C-B5C1-C59CBEC5B35C}" dt="2023-04-06T07:12:05.693" v="23382" actId="1582"/>
          <ac:spMkLst>
            <pc:docMk/>
            <pc:sldMk cId="2660329339" sldId="554"/>
            <ac:spMk id="3" creationId="{E37AF8AF-1643-96B8-4218-AD65C5409D47}"/>
          </ac:spMkLst>
        </pc:spChg>
        <pc:spChg chg="add del mod">
          <ac:chgData name="Matthieu De Mari" userId="dfb708c9-d8dc-439f-9a3b-c772bf4a311c" providerId="ADAL" clId="{40E9C98C-1652-419C-B5C1-C59CBEC5B35C}" dt="2023-04-06T07:27:36.902" v="23711" actId="478"/>
          <ac:spMkLst>
            <pc:docMk/>
            <pc:sldMk cId="2660329339" sldId="554"/>
            <ac:spMk id="4" creationId="{7CAB823D-B352-4516-554B-6B6B7A366EC6}"/>
          </ac:spMkLst>
        </pc:spChg>
        <pc:spChg chg="add mod">
          <ac:chgData name="Matthieu De Mari" userId="dfb708c9-d8dc-439f-9a3b-c772bf4a311c" providerId="ADAL" clId="{40E9C98C-1652-419C-B5C1-C59CBEC5B35C}" dt="2023-04-06T07:27:37.603" v="23712"/>
          <ac:spMkLst>
            <pc:docMk/>
            <pc:sldMk cId="2660329339" sldId="554"/>
            <ac:spMk id="6" creationId="{F770E140-0325-7E0B-BB60-5943BB841329}"/>
          </ac:spMkLst>
        </pc:spChg>
      </pc:sldChg>
      <pc:sldChg chg="addSp delSp modSp add mod">
        <pc:chgData name="Matthieu De Mari" userId="dfb708c9-d8dc-439f-9a3b-c772bf4a311c" providerId="ADAL" clId="{40E9C98C-1652-419C-B5C1-C59CBEC5B35C}" dt="2023-04-06T07:27:44.893" v="23716"/>
        <pc:sldMkLst>
          <pc:docMk/>
          <pc:sldMk cId="1816193738" sldId="555"/>
        </pc:sldMkLst>
        <pc:spChg chg="mod">
          <ac:chgData name="Matthieu De Mari" userId="dfb708c9-d8dc-439f-9a3b-c772bf4a311c" providerId="ADAL" clId="{40E9C98C-1652-419C-B5C1-C59CBEC5B35C}" dt="2023-04-06T07:13:45.410" v="23458" actId="1035"/>
          <ac:spMkLst>
            <pc:docMk/>
            <pc:sldMk cId="1816193738" sldId="555"/>
            <ac:spMk id="2" creationId="{BEDCF778-7342-FB00-49BD-8FE5D702A721}"/>
          </ac:spMkLst>
        </pc:spChg>
        <pc:spChg chg="del">
          <ac:chgData name="Matthieu De Mari" userId="dfb708c9-d8dc-439f-9a3b-c772bf4a311c" providerId="ADAL" clId="{40E9C98C-1652-419C-B5C1-C59CBEC5B35C}" dt="2023-04-06T07:13:48.178" v="23459" actId="478"/>
          <ac:spMkLst>
            <pc:docMk/>
            <pc:sldMk cId="1816193738" sldId="555"/>
            <ac:spMk id="3" creationId="{BD875B90-F546-92D7-441C-B3B338A431F1}"/>
          </ac:spMkLst>
        </pc:spChg>
        <pc:spChg chg="add del mod">
          <ac:chgData name="Matthieu De Mari" userId="dfb708c9-d8dc-439f-9a3b-c772bf4a311c" providerId="ADAL" clId="{40E9C98C-1652-419C-B5C1-C59CBEC5B35C}" dt="2023-04-06T07:27:44.034" v="23715" actId="478"/>
          <ac:spMkLst>
            <pc:docMk/>
            <pc:sldMk cId="1816193738" sldId="555"/>
            <ac:spMk id="4" creationId="{E7F03450-12F1-F83C-0495-1F11F315C45B}"/>
          </ac:spMkLst>
        </pc:spChg>
        <pc:spChg chg="add mod">
          <ac:chgData name="Matthieu De Mari" userId="dfb708c9-d8dc-439f-9a3b-c772bf4a311c" providerId="ADAL" clId="{40E9C98C-1652-419C-B5C1-C59CBEC5B35C}" dt="2023-04-06T07:27:44.893" v="23716"/>
          <ac:spMkLst>
            <pc:docMk/>
            <pc:sldMk cId="1816193738" sldId="555"/>
            <ac:spMk id="6" creationId="{7C8AEE9D-8E3F-0D93-13AD-25E8B580AEB1}"/>
          </ac:spMkLst>
        </pc:spChg>
      </pc:sldChg>
      <pc:sldChg chg="delSp modSp add del mod">
        <pc:chgData name="Matthieu De Mari" userId="dfb708c9-d8dc-439f-9a3b-c772bf4a311c" providerId="ADAL" clId="{40E9C98C-1652-419C-B5C1-C59CBEC5B35C}" dt="2023-04-06T07:26:55.764" v="23656" actId="47"/>
        <pc:sldMkLst>
          <pc:docMk/>
          <pc:sldMk cId="1870871601" sldId="556"/>
        </pc:sldMkLst>
        <pc:spChg chg="del">
          <ac:chgData name="Matthieu De Mari" userId="dfb708c9-d8dc-439f-9a3b-c772bf4a311c" providerId="ADAL" clId="{40E9C98C-1652-419C-B5C1-C59CBEC5B35C}" dt="2023-04-06T07:13:58.665" v="23461" actId="478"/>
          <ac:spMkLst>
            <pc:docMk/>
            <pc:sldMk cId="1870871601" sldId="556"/>
            <ac:spMk id="2" creationId="{BEDCF778-7342-FB00-49BD-8FE5D702A721}"/>
          </ac:spMkLst>
        </pc:spChg>
        <pc:spChg chg="mod">
          <ac:chgData name="Matthieu De Mari" userId="dfb708c9-d8dc-439f-9a3b-c772bf4a311c" providerId="ADAL" clId="{40E9C98C-1652-419C-B5C1-C59CBEC5B35C}" dt="2023-04-06T07:25:51.601" v="23655" actId="20577"/>
          <ac:spMkLst>
            <pc:docMk/>
            <pc:sldMk cId="1870871601" sldId="556"/>
            <ac:spMk id="7" creationId="{204D6719-8FA5-49AB-D90D-4B02016CA370}"/>
          </ac:spMkLst>
        </pc:spChg>
      </pc:sldChg>
    </pc:docChg>
  </pc:docChgLst>
  <pc:docChgLst>
    <pc:chgData name="Matthieu De Mari" userId="dfb708c9-d8dc-439f-9a3b-c772bf4a311c" providerId="ADAL" clId="{1888DEAD-E307-4CA6-AFF5-49DFF9FCD3C3}"/>
    <pc:docChg chg="undo redo custSel addSld delSld modSld sldOrd addSection delSection modSection">
      <pc:chgData name="Matthieu De Mari" userId="dfb708c9-d8dc-439f-9a3b-c772bf4a311c" providerId="ADAL" clId="{1888DEAD-E307-4CA6-AFF5-49DFF9FCD3C3}" dt="2023-03-20T11:56:54.486" v="10255" actId="1076"/>
      <pc:docMkLst>
        <pc:docMk/>
      </pc:docMkLst>
      <pc:sldChg chg="add">
        <pc:chgData name="Matthieu De Mari" userId="dfb708c9-d8dc-439f-9a3b-c772bf4a311c" providerId="ADAL" clId="{1888DEAD-E307-4CA6-AFF5-49DFF9FCD3C3}" dt="2023-03-20T08:27:47.519" v="2239"/>
        <pc:sldMkLst>
          <pc:docMk/>
          <pc:sldMk cId="1813455260" sldId="274"/>
        </pc:sldMkLst>
      </pc:sldChg>
      <pc:sldChg chg="add">
        <pc:chgData name="Matthieu De Mari" userId="dfb708c9-d8dc-439f-9a3b-c772bf4a311c" providerId="ADAL" clId="{1888DEAD-E307-4CA6-AFF5-49DFF9FCD3C3}" dt="2023-03-20T08:27:47.519" v="2239"/>
        <pc:sldMkLst>
          <pc:docMk/>
          <pc:sldMk cId="144954399" sldId="275"/>
        </pc:sldMkLst>
      </pc:sldChg>
      <pc:sldChg chg="add">
        <pc:chgData name="Matthieu De Mari" userId="dfb708c9-d8dc-439f-9a3b-c772bf4a311c" providerId="ADAL" clId="{1888DEAD-E307-4CA6-AFF5-49DFF9FCD3C3}" dt="2023-03-20T08:27:47.519" v="2239"/>
        <pc:sldMkLst>
          <pc:docMk/>
          <pc:sldMk cId="885607022" sldId="278"/>
        </pc:sldMkLst>
      </pc:sldChg>
      <pc:sldChg chg="modSp add mod">
        <pc:chgData name="Matthieu De Mari" userId="dfb708c9-d8dc-439f-9a3b-c772bf4a311c" providerId="ADAL" clId="{1888DEAD-E307-4CA6-AFF5-49DFF9FCD3C3}" dt="2023-03-20T08:28:17.622" v="2251" actId="27636"/>
        <pc:sldMkLst>
          <pc:docMk/>
          <pc:sldMk cId="3941141626" sldId="279"/>
        </pc:sldMkLst>
        <pc:spChg chg="mod">
          <ac:chgData name="Matthieu De Mari" userId="dfb708c9-d8dc-439f-9a3b-c772bf4a311c" providerId="ADAL" clId="{1888DEAD-E307-4CA6-AFF5-49DFF9FCD3C3}" dt="2023-03-20T08:28:17.622" v="2251" actId="27636"/>
          <ac:spMkLst>
            <pc:docMk/>
            <pc:sldMk cId="3941141626" sldId="279"/>
            <ac:spMk id="3" creationId="{E1F7AF25-2360-31D8-D5BF-56EDDD31008D}"/>
          </ac:spMkLst>
        </pc:spChg>
        <pc:spChg chg="mod">
          <ac:chgData name="Matthieu De Mari" userId="dfb708c9-d8dc-439f-9a3b-c772bf4a311c" providerId="ADAL" clId="{1888DEAD-E307-4CA6-AFF5-49DFF9FCD3C3}" dt="2023-03-20T08:28:17.619" v="2250" actId="27636"/>
          <ac:spMkLst>
            <pc:docMk/>
            <pc:sldMk cId="3941141626" sldId="279"/>
            <ac:spMk id="5" creationId="{2B13EA12-F42E-A14F-570D-C7B3FB0BA678}"/>
          </ac:spMkLst>
        </pc:spChg>
      </pc:sldChg>
      <pc:sldChg chg="add">
        <pc:chgData name="Matthieu De Mari" userId="dfb708c9-d8dc-439f-9a3b-c772bf4a311c" providerId="ADAL" clId="{1888DEAD-E307-4CA6-AFF5-49DFF9FCD3C3}" dt="2023-03-20T08:27:47.519" v="2239"/>
        <pc:sldMkLst>
          <pc:docMk/>
          <pc:sldMk cId="2409304258" sldId="280"/>
        </pc:sldMkLst>
      </pc:sldChg>
      <pc:sldChg chg="add">
        <pc:chgData name="Matthieu De Mari" userId="dfb708c9-d8dc-439f-9a3b-c772bf4a311c" providerId="ADAL" clId="{1888DEAD-E307-4CA6-AFF5-49DFF9FCD3C3}" dt="2023-03-20T08:27:47.519" v="2239"/>
        <pc:sldMkLst>
          <pc:docMk/>
          <pc:sldMk cId="2949375831" sldId="281"/>
        </pc:sldMkLst>
      </pc:sldChg>
      <pc:sldChg chg="add">
        <pc:chgData name="Matthieu De Mari" userId="dfb708c9-d8dc-439f-9a3b-c772bf4a311c" providerId="ADAL" clId="{1888DEAD-E307-4CA6-AFF5-49DFF9FCD3C3}" dt="2023-03-20T08:27:47.519" v="2239"/>
        <pc:sldMkLst>
          <pc:docMk/>
          <pc:sldMk cId="1567445271" sldId="285"/>
        </pc:sldMkLst>
      </pc:sldChg>
      <pc:sldChg chg="modSp mod">
        <pc:chgData name="Matthieu De Mari" userId="dfb708c9-d8dc-439f-9a3b-c772bf4a311c" providerId="ADAL" clId="{1888DEAD-E307-4CA6-AFF5-49DFF9FCD3C3}" dt="2023-03-17T14:37:07.888" v="675" actId="20577"/>
        <pc:sldMkLst>
          <pc:docMk/>
          <pc:sldMk cId="1040156172" sldId="377"/>
        </pc:sldMkLst>
        <pc:spChg chg="mod">
          <ac:chgData name="Matthieu De Mari" userId="dfb708c9-d8dc-439f-9a3b-c772bf4a311c" providerId="ADAL" clId="{1888DEAD-E307-4CA6-AFF5-49DFF9FCD3C3}" dt="2023-03-17T14:37:07.888" v="675" actId="20577"/>
          <ac:spMkLst>
            <pc:docMk/>
            <pc:sldMk cId="1040156172" sldId="377"/>
            <ac:spMk id="2" creationId="{080CEB46-CC16-4D19-8C2C-AEE9471D8168}"/>
          </ac:spMkLst>
        </pc:spChg>
      </pc:sldChg>
      <pc:sldChg chg="del">
        <pc:chgData name="Matthieu De Mari" userId="dfb708c9-d8dc-439f-9a3b-c772bf4a311c" providerId="ADAL" clId="{1888DEAD-E307-4CA6-AFF5-49DFF9FCD3C3}" dt="2023-03-17T13:16:50.686" v="14" actId="47"/>
        <pc:sldMkLst>
          <pc:docMk/>
          <pc:sldMk cId="3431685878" sldId="378"/>
        </pc:sldMkLst>
      </pc:sldChg>
      <pc:sldChg chg="del">
        <pc:chgData name="Matthieu De Mari" userId="dfb708c9-d8dc-439f-9a3b-c772bf4a311c" providerId="ADAL" clId="{1888DEAD-E307-4CA6-AFF5-49DFF9FCD3C3}" dt="2023-03-17T13:16:51.617" v="15" actId="47"/>
        <pc:sldMkLst>
          <pc:docMk/>
          <pc:sldMk cId="2656047251" sldId="379"/>
        </pc:sldMkLst>
      </pc:sldChg>
      <pc:sldChg chg="add">
        <pc:chgData name="Matthieu De Mari" userId="dfb708c9-d8dc-439f-9a3b-c772bf4a311c" providerId="ADAL" clId="{1888DEAD-E307-4CA6-AFF5-49DFF9FCD3C3}" dt="2023-03-20T08:27:47.519" v="2239"/>
        <pc:sldMkLst>
          <pc:docMk/>
          <pc:sldMk cId="3856210223" sldId="379"/>
        </pc:sldMkLst>
      </pc:sldChg>
      <pc:sldChg chg="del">
        <pc:chgData name="Matthieu De Mari" userId="dfb708c9-d8dc-439f-9a3b-c772bf4a311c" providerId="ADAL" clId="{1888DEAD-E307-4CA6-AFF5-49DFF9FCD3C3}" dt="2023-03-17T13:16:52.409" v="16" actId="47"/>
        <pc:sldMkLst>
          <pc:docMk/>
          <pc:sldMk cId="3478712926" sldId="380"/>
        </pc:sldMkLst>
      </pc:sldChg>
      <pc:sldChg chg="del">
        <pc:chgData name="Matthieu De Mari" userId="dfb708c9-d8dc-439f-9a3b-c772bf4a311c" providerId="ADAL" clId="{1888DEAD-E307-4CA6-AFF5-49DFF9FCD3C3}" dt="2023-03-17T13:16:53.838" v="18" actId="47"/>
        <pc:sldMkLst>
          <pc:docMk/>
          <pc:sldMk cId="687323073" sldId="381"/>
        </pc:sldMkLst>
      </pc:sldChg>
      <pc:sldChg chg="del">
        <pc:chgData name="Matthieu De Mari" userId="dfb708c9-d8dc-439f-9a3b-c772bf4a311c" providerId="ADAL" clId="{1888DEAD-E307-4CA6-AFF5-49DFF9FCD3C3}" dt="2023-03-17T13:16:53.123" v="17" actId="47"/>
        <pc:sldMkLst>
          <pc:docMk/>
          <pc:sldMk cId="1749567037" sldId="382"/>
        </pc:sldMkLst>
      </pc:sldChg>
      <pc:sldChg chg="del">
        <pc:chgData name="Matthieu De Mari" userId="dfb708c9-d8dc-439f-9a3b-c772bf4a311c" providerId="ADAL" clId="{1888DEAD-E307-4CA6-AFF5-49DFF9FCD3C3}" dt="2023-03-17T13:16:54.511" v="19" actId="47"/>
        <pc:sldMkLst>
          <pc:docMk/>
          <pc:sldMk cId="3718139832" sldId="383"/>
        </pc:sldMkLst>
      </pc:sldChg>
      <pc:sldChg chg="del">
        <pc:chgData name="Matthieu De Mari" userId="dfb708c9-d8dc-439f-9a3b-c772bf4a311c" providerId="ADAL" clId="{1888DEAD-E307-4CA6-AFF5-49DFF9FCD3C3}" dt="2023-03-17T13:16:56.717" v="21" actId="47"/>
        <pc:sldMkLst>
          <pc:docMk/>
          <pc:sldMk cId="3649959589" sldId="384"/>
        </pc:sldMkLst>
      </pc:sldChg>
      <pc:sldChg chg="del">
        <pc:chgData name="Matthieu De Mari" userId="dfb708c9-d8dc-439f-9a3b-c772bf4a311c" providerId="ADAL" clId="{1888DEAD-E307-4CA6-AFF5-49DFF9FCD3C3}" dt="2023-03-17T13:16:57.867" v="22" actId="47"/>
        <pc:sldMkLst>
          <pc:docMk/>
          <pc:sldMk cId="3174082147" sldId="385"/>
        </pc:sldMkLst>
      </pc:sldChg>
      <pc:sldChg chg="addSp delSp modSp new mod modClrScheme chgLayout">
        <pc:chgData name="Matthieu De Mari" userId="dfb708c9-d8dc-439f-9a3b-c772bf4a311c" providerId="ADAL" clId="{1888DEAD-E307-4CA6-AFF5-49DFF9FCD3C3}" dt="2023-03-20T08:05:01.065" v="2236" actId="20577"/>
        <pc:sldMkLst>
          <pc:docMk/>
          <pc:sldMk cId="4192428753" sldId="387"/>
        </pc:sldMkLst>
        <pc:spChg chg="mod ord">
          <ac:chgData name="Matthieu De Mari" userId="dfb708c9-d8dc-439f-9a3b-c772bf4a311c" providerId="ADAL" clId="{1888DEAD-E307-4CA6-AFF5-49DFF9FCD3C3}" dt="2023-03-20T07:45:00.484" v="1385" actId="700"/>
          <ac:spMkLst>
            <pc:docMk/>
            <pc:sldMk cId="4192428753" sldId="387"/>
            <ac:spMk id="2" creationId="{FDBAFFF3-987A-98F9-2066-15EA4BC85752}"/>
          </ac:spMkLst>
        </pc:spChg>
        <pc:spChg chg="mod ord">
          <ac:chgData name="Matthieu De Mari" userId="dfb708c9-d8dc-439f-9a3b-c772bf4a311c" providerId="ADAL" clId="{1888DEAD-E307-4CA6-AFF5-49DFF9FCD3C3}" dt="2023-03-20T08:05:01.065" v="2236" actId="20577"/>
          <ac:spMkLst>
            <pc:docMk/>
            <pc:sldMk cId="4192428753" sldId="387"/>
            <ac:spMk id="3" creationId="{3A042D93-CD6F-47FD-CFC4-21D7D6C38EDD}"/>
          </ac:spMkLst>
        </pc:spChg>
        <pc:spChg chg="add del">
          <ac:chgData name="Matthieu De Mari" userId="dfb708c9-d8dc-439f-9a3b-c772bf4a311c" providerId="ADAL" clId="{1888DEAD-E307-4CA6-AFF5-49DFF9FCD3C3}" dt="2023-03-17T13:30:40.900" v="42"/>
          <ac:spMkLst>
            <pc:docMk/>
            <pc:sldMk cId="4192428753" sldId="387"/>
            <ac:spMk id="4" creationId="{1C0C4361-9026-C1F8-786B-C8DAF7E1B8E8}"/>
          </ac:spMkLst>
        </pc:spChg>
        <pc:spChg chg="add mod ord">
          <ac:chgData name="Matthieu De Mari" userId="dfb708c9-d8dc-439f-9a3b-c772bf4a311c" providerId="ADAL" clId="{1888DEAD-E307-4CA6-AFF5-49DFF9FCD3C3}" dt="2023-03-20T08:04:44.604" v="2227" actId="27636"/>
          <ac:spMkLst>
            <pc:docMk/>
            <pc:sldMk cId="4192428753" sldId="387"/>
            <ac:spMk id="4" creationId="{F6564EEB-4B87-7BA0-796B-E93ABF9315E5}"/>
          </ac:spMkLst>
        </pc:spChg>
      </pc:sldChg>
      <pc:sldChg chg="addSp delSp modSp new add del mod">
        <pc:chgData name="Matthieu De Mari" userId="dfb708c9-d8dc-439f-9a3b-c772bf4a311c" providerId="ADAL" clId="{1888DEAD-E307-4CA6-AFF5-49DFF9FCD3C3}" dt="2023-03-20T10:50:34.324" v="3370" actId="113"/>
        <pc:sldMkLst>
          <pc:docMk/>
          <pc:sldMk cId="1602756966" sldId="388"/>
        </pc:sldMkLst>
        <pc:spChg chg="mod">
          <ac:chgData name="Matthieu De Mari" userId="dfb708c9-d8dc-439f-9a3b-c772bf4a311c" providerId="ADAL" clId="{1888DEAD-E307-4CA6-AFF5-49DFF9FCD3C3}" dt="2023-03-17T13:43:12.577" v="111" actId="20577"/>
          <ac:spMkLst>
            <pc:docMk/>
            <pc:sldMk cId="1602756966" sldId="388"/>
            <ac:spMk id="2" creationId="{5630C5AD-631A-816E-E90F-B0F1A25F56D9}"/>
          </ac:spMkLst>
        </pc:spChg>
        <pc:spChg chg="add del mod">
          <ac:chgData name="Matthieu De Mari" userId="dfb708c9-d8dc-439f-9a3b-c772bf4a311c" providerId="ADAL" clId="{1888DEAD-E307-4CA6-AFF5-49DFF9FCD3C3}" dt="2023-03-20T10:50:34.324" v="3370" actId="113"/>
          <ac:spMkLst>
            <pc:docMk/>
            <pc:sldMk cId="1602756966" sldId="388"/>
            <ac:spMk id="3" creationId="{AEBE5F9A-A6C0-EBC4-74AC-E0BA5CAAFD08}"/>
          </ac:spMkLst>
        </pc:spChg>
        <pc:spChg chg="add del mod">
          <ac:chgData name="Matthieu De Mari" userId="dfb708c9-d8dc-439f-9a3b-c772bf4a311c" providerId="ADAL" clId="{1888DEAD-E307-4CA6-AFF5-49DFF9FCD3C3}" dt="2023-03-17T13:43:00.468" v="78"/>
          <ac:spMkLst>
            <pc:docMk/>
            <pc:sldMk cId="1602756966" sldId="388"/>
            <ac:spMk id="4" creationId="{9D93938C-8486-BEDE-60D7-304EB27CD915}"/>
          </ac:spMkLst>
        </pc:spChg>
        <pc:spChg chg="add mod">
          <ac:chgData name="Matthieu De Mari" userId="dfb708c9-d8dc-439f-9a3b-c772bf4a311c" providerId="ADAL" clId="{1888DEAD-E307-4CA6-AFF5-49DFF9FCD3C3}" dt="2023-03-20T10:49:54.951" v="3363" actId="1076"/>
          <ac:spMkLst>
            <pc:docMk/>
            <pc:sldMk cId="1602756966" sldId="388"/>
            <ac:spMk id="5" creationId="{E55195C1-C277-6772-03BA-2AFD35DF5DCF}"/>
          </ac:spMkLst>
        </pc:spChg>
        <pc:spChg chg="add mod">
          <ac:chgData name="Matthieu De Mari" userId="dfb708c9-d8dc-439f-9a3b-c772bf4a311c" providerId="ADAL" clId="{1888DEAD-E307-4CA6-AFF5-49DFF9FCD3C3}" dt="2023-03-20T10:49:57.490" v="3364" actId="1076"/>
          <ac:spMkLst>
            <pc:docMk/>
            <pc:sldMk cId="1602756966" sldId="388"/>
            <ac:spMk id="6" creationId="{06D872D8-B04C-608E-9714-826A21CA86C3}"/>
          </ac:spMkLst>
        </pc:spChg>
        <pc:cxnChg chg="add mod">
          <ac:chgData name="Matthieu De Mari" userId="dfb708c9-d8dc-439f-9a3b-c772bf4a311c" providerId="ADAL" clId="{1888DEAD-E307-4CA6-AFF5-49DFF9FCD3C3}" dt="2023-03-20T10:50:17.320" v="3368" actId="1582"/>
          <ac:cxnSpMkLst>
            <pc:docMk/>
            <pc:sldMk cId="1602756966" sldId="388"/>
            <ac:cxnSpMk id="8" creationId="{1AA781B3-B820-279A-609F-6AE4B91401C2}"/>
          </ac:cxnSpMkLst>
        </pc:cxnChg>
      </pc:sldChg>
      <pc:sldChg chg="modSp new mod">
        <pc:chgData name="Matthieu De Mari" userId="dfb708c9-d8dc-439f-9a3b-c772bf4a311c" providerId="ADAL" clId="{1888DEAD-E307-4CA6-AFF5-49DFF9FCD3C3}" dt="2023-03-20T10:58:09.013" v="3972" actId="114"/>
        <pc:sldMkLst>
          <pc:docMk/>
          <pc:sldMk cId="1922111427" sldId="389"/>
        </pc:sldMkLst>
        <pc:spChg chg="mod">
          <ac:chgData name="Matthieu De Mari" userId="dfb708c9-d8dc-439f-9a3b-c772bf4a311c" providerId="ADAL" clId="{1888DEAD-E307-4CA6-AFF5-49DFF9FCD3C3}" dt="2023-03-17T13:43:41.580" v="181" actId="20577"/>
          <ac:spMkLst>
            <pc:docMk/>
            <pc:sldMk cId="1922111427" sldId="389"/>
            <ac:spMk id="2" creationId="{2B38FA90-FABC-C4ED-D2CF-27D39B80E34B}"/>
          </ac:spMkLst>
        </pc:spChg>
        <pc:spChg chg="mod">
          <ac:chgData name="Matthieu De Mari" userId="dfb708c9-d8dc-439f-9a3b-c772bf4a311c" providerId="ADAL" clId="{1888DEAD-E307-4CA6-AFF5-49DFF9FCD3C3}" dt="2023-03-20T10:58:09.013" v="3972" actId="114"/>
          <ac:spMkLst>
            <pc:docMk/>
            <pc:sldMk cId="1922111427" sldId="389"/>
            <ac:spMk id="3" creationId="{BA5A62C0-5FF6-1AB4-D40C-22233B3BF885}"/>
          </ac:spMkLst>
        </pc:spChg>
      </pc:sldChg>
      <pc:sldChg chg="addSp delSp modSp new mod">
        <pc:chgData name="Matthieu De Mari" userId="dfb708c9-d8dc-439f-9a3b-c772bf4a311c" providerId="ADAL" clId="{1888DEAD-E307-4CA6-AFF5-49DFF9FCD3C3}" dt="2023-03-20T11:30:35.918" v="7869" actId="20577"/>
        <pc:sldMkLst>
          <pc:docMk/>
          <pc:sldMk cId="664874362" sldId="390"/>
        </pc:sldMkLst>
        <pc:spChg chg="mod">
          <ac:chgData name="Matthieu De Mari" userId="dfb708c9-d8dc-439f-9a3b-c772bf4a311c" providerId="ADAL" clId="{1888DEAD-E307-4CA6-AFF5-49DFF9FCD3C3}" dt="2023-03-20T10:59:42.537" v="3982" actId="20577"/>
          <ac:spMkLst>
            <pc:docMk/>
            <pc:sldMk cId="664874362" sldId="390"/>
            <ac:spMk id="2" creationId="{8BF52193-2431-8D9C-A358-5BF6CF8DF923}"/>
          </ac:spMkLst>
        </pc:spChg>
        <pc:spChg chg="add del mod">
          <ac:chgData name="Matthieu De Mari" userId="dfb708c9-d8dc-439f-9a3b-c772bf4a311c" providerId="ADAL" clId="{1888DEAD-E307-4CA6-AFF5-49DFF9FCD3C3}" dt="2023-03-20T11:30:35.918" v="7869" actId="20577"/>
          <ac:spMkLst>
            <pc:docMk/>
            <pc:sldMk cId="664874362" sldId="390"/>
            <ac:spMk id="3" creationId="{42170C63-D9D3-3C0C-7A89-EE7CE9303BA8}"/>
          </ac:spMkLst>
        </pc:spChg>
        <pc:spChg chg="add del mod">
          <ac:chgData name="Matthieu De Mari" userId="dfb708c9-d8dc-439f-9a3b-c772bf4a311c" providerId="ADAL" clId="{1888DEAD-E307-4CA6-AFF5-49DFF9FCD3C3}" dt="2023-03-17T14:05:09.803" v="262"/>
          <ac:spMkLst>
            <pc:docMk/>
            <pc:sldMk cId="664874362" sldId="390"/>
            <ac:spMk id="4" creationId="{E89BB593-C57D-41B6-E0AF-B74AE3DA1EF7}"/>
          </ac:spMkLst>
        </pc:spChg>
      </pc:sldChg>
      <pc:sldChg chg="modSp new mod ord">
        <pc:chgData name="Matthieu De Mari" userId="dfb708c9-d8dc-439f-9a3b-c772bf4a311c" providerId="ADAL" clId="{1888DEAD-E307-4CA6-AFF5-49DFF9FCD3C3}" dt="2023-03-20T11:31:40.045" v="7976" actId="20577"/>
        <pc:sldMkLst>
          <pc:docMk/>
          <pc:sldMk cId="2030689423" sldId="391"/>
        </pc:sldMkLst>
        <pc:spChg chg="mod">
          <ac:chgData name="Matthieu De Mari" userId="dfb708c9-d8dc-439f-9a3b-c772bf4a311c" providerId="ADAL" clId="{1888DEAD-E307-4CA6-AFF5-49DFF9FCD3C3}" dt="2023-03-20T11:14:10.909" v="6114" actId="20577"/>
          <ac:spMkLst>
            <pc:docMk/>
            <pc:sldMk cId="2030689423" sldId="391"/>
            <ac:spMk id="2" creationId="{618CFF7E-F94A-0180-0F8F-A1B296DDA531}"/>
          </ac:spMkLst>
        </pc:spChg>
        <pc:spChg chg="mod">
          <ac:chgData name="Matthieu De Mari" userId="dfb708c9-d8dc-439f-9a3b-c772bf4a311c" providerId="ADAL" clId="{1888DEAD-E307-4CA6-AFF5-49DFF9FCD3C3}" dt="2023-03-20T11:31:40.045" v="7976" actId="20577"/>
          <ac:spMkLst>
            <pc:docMk/>
            <pc:sldMk cId="2030689423" sldId="391"/>
            <ac:spMk id="3" creationId="{5A48F343-DA2D-4FE6-AFD6-DC3D56C30E54}"/>
          </ac:spMkLst>
        </pc:spChg>
      </pc:sldChg>
      <pc:sldChg chg="addSp modSp new mod modClrScheme chgLayout">
        <pc:chgData name="Matthieu De Mari" userId="dfb708c9-d8dc-439f-9a3b-c772bf4a311c" providerId="ADAL" clId="{1888DEAD-E307-4CA6-AFF5-49DFF9FCD3C3}" dt="2023-03-20T11:22:46.019" v="7008" actId="21"/>
        <pc:sldMkLst>
          <pc:docMk/>
          <pc:sldMk cId="715460662" sldId="392"/>
        </pc:sldMkLst>
        <pc:spChg chg="mod ord">
          <ac:chgData name="Matthieu De Mari" userId="dfb708c9-d8dc-439f-9a3b-c772bf4a311c" providerId="ADAL" clId="{1888DEAD-E307-4CA6-AFF5-49DFF9FCD3C3}" dt="2023-03-20T11:22:14.904" v="6980" actId="20577"/>
          <ac:spMkLst>
            <pc:docMk/>
            <pc:sldMk cId="715460662" sldId="392"/>
            <ac:spMk id="2" creationId="{A5BAC226-A027-C401-B260-18D0CB57C3C4}"/>
          </ac:spMkLst>
        </pc:spChg>
        <pc:spChg chg="mod ord">
          <ac:chgData name="Matthieu De Mari" userId="dfb708c9-d8dc-439f-9a3b-c772bf4a311c" providerId="ADAL" clId="{1888DEAD-E307-4CA6-AFF5-49DFF9FCD3C3}" dt="2023-03-20T11:21:29.347" v="6959" actId="14100"/>
          <ac:spMkLst>
            <pc:docMk/>
            <pc:sldMk cId="715460662" sldId="392"/>
            <ac:spMk id="3" creationId="{04F9D663-7009-B4BD-3AC7-CAF87C7E3B7B}"/>
          </ac:spMkLst>
        </pc:spChg>
        <pc:spChg chg="add mod ord">
          <ac:chgData name="Matthieu De Mari" userId="dfb708c9-d8dc-439f-9a3b-c772bf4a311c" providerId="ADAL" clId="{1888DEAD-E307-4CA6-AFF5-49DFF9FCD3C3}" dt="2023-03-20T11:22:46.019" v="7008" actId="21"/>
          <ac:spMkLst>
            <pc:docMk/>
            <pc:sldMk cId="715460662" sldId="392"/>
            <ac:spMk id="4" creationId="{E5A1B063-5AD8-584F-5C74-AAA9BCF9B5F8}"/>
          </ac:spMkLst>
        </pc:spChg>
      </pc:sldChg>
      <pc:sldChg chg="modSp new del mod">
        <pc:chgData name="Matthieu De Mari" userId="dfb708c9-d8dc-439f-9a3b-c772bf4a311c" providerId="ADAL" clId="{1888DEAD-E307-4CA6-AFF5-49DFF9FCD3C3}" dt="2023-03-20T11:22:30.141" v="6981" actId="47"/>
        <pc:sldMkLst>
          <pc:docMk/>
          <pc:sldMk cId="2534803411" sldId="393"/>
        </pc:sldMkLst>
        <pc:spChg chg="mod">
          <ac:chgData name="Matthieu De Mari" userId="dfb708c9-d8dc-439f-9a3b-c772bf4a311c" providerId="ADAL" clId="{1888DEAD-E307-4CA6-AFF5-49DFF9FCD3C3}" dt="2023-03-17T14:12:16.067" v="343" actId="20577"/>
          <ac:spMkLst>
            <pc:docMk/>
            <pc:sldMk cId="2534803411" sldId="393"/>
            <ac:spMk id="2" creationId="{40D5AB25-AA4C-4E51-2467-1CD51923472F}"/>
          </ac:spMkLst>
        </pc:spChg>
        <pc:spChg chg="mod">
          <ac:chgData name="Matthieu De Mari" userId="dfb708c9-d8dc-439f-9a3b-c772bf4a311c" providerId="ADAL" clId="{1888DEAD-E307-4CA6-AFF5-49DFF9FCD3C3}" dt="2023-03-17T14:23:47.111" v="428" actId="20577"/>
          <ac:spMkLst>
            <pc:docMk/>
            <pc:sldMk cId="2534803411" sldId="393"/>
            <ac:spMk id="3" creationId="{54347D42-FC05-179D-F6D8-EC83D9E0AFD3}"/>
          </ac:spMkLst>
        </pc:spChg>
      </pc:sldChg>
      <pc:sldChg chg="addSp modSp new mod">
        <pc:chgData name="Matthieu De Mari" userId="dfb708c9-d8dc-439f-9a3b-c772bf4a311c" providerId="ADAL" clId="{1888DEAD-E307-4CA6-AFF5-49DFF9FCD3C3}" dt="2023-03-20T11:44:12.116" v="8898" actId="1076"/>
        <pc:sldMkLst>
          <pc:docMk/>
          <pc:sldMk cId="2284998225" sldId="394"/>
        </pc:sldMkLst>
        <pc:spChg chg="mod">
          <ac:chgData name="Matthieu De Mari" userId="dfb708c9-d8dc-439f-9a3b-c772bf4a311c" providerId="ADAL" clId="{1888DEAD-E307-4CA6-AFF5-49DFF9FCD3C3}" dt="2023-03-20T11:25:11.827" v="7077" actId="20577"/>
          <ac:spMkLst>
            <pc:docMk/>
            <pc:sldMk cId="2284998225" sldId="394"/>
            <ac:spMk id="2" creationId="{4AAEEF69-BBB1-3B46-8D5B-ED626354D44E}"/>
          </ac:spMkLst>
        </pc:spChg>
        <pc:spChg chg="mod">
          <ac:chgData name="Matthieu De Mari" userId="dfb708c9-d8dc-439f-9a3b-c772bf4a311c" providerId="ADAL" clId="{1888DEAD-E307-4CA6-AFF5-49DFF9FCD3C3}" dt="2023-03-20T11:43:46.076" v="8892" actId="20577"/>
          <ac:spMkLst>
            <pc:docMk/>
            <pc:sldMk cId="2284998225" sldId="394"/>
            <ac:spMk id="3" creationId="{7EC38D36-2E91-8CCE-E067-FFDC9AA2549C}"/>
          </ac:spMkLst>
        </pc:spChg>
        <pc:picChg chg="add mod">
          <ac:chgData name="Matthieu De Mari" userId="dfb708c9-d8dc-439f-9a3b-c772bf4a311c" providerId="ADAL" clId="{1888DEAD-E307-4CA6-AFF5-49DFF9FCD3C3}" dt="2023-03-20T11:44:12.116" v="8898" actId="1076"/>
          <ac:picMkLst>
            <pc:docMk/>
            <pc:sldMk cId="2284998225" sldId="394"/>
            <ac:picMk id="5" creationId="{6C8743FB-BA01-6390-88A6-4158029E6AE9}"/>
          </ac:picMkLst>
        </pc:picChg>
      </pc:sldChg>
      <pc:sldChg chg="addSp delSp modSp new mod">
        <pc:chgData name="Matthieu De Mari" userId="dfb708c9-d8dc-439f-9a3b-c772bf4a311c" providerId="ADAL" clId="{1888DEAD-E307-4CA6-AFF5-49DFF9FCD3C3}" dt="2023-03-20T11:32:09" v="7983" actId="478"/>
        <pc:sldMkLst>
          <pc:docMk/>
          <pc:sldMk cId="351971478" sldId="395"/>
        </pc:sldMkLst>
        <pc:spChg chg="del mod">
          <ac:chgData name="Matthieu De Mari" userId="dfb708c9-d8dc-439f-9a3b-c772bf4a311c" providerId="ADAL" clId="{1888DEAD-E307-4CA6-AFF5-49DFF9FCD3C3}" dt="2023-03-20T11:32:07.543" v="7982" actId="478"/>
          <ac:spMkLst>
            <pc:docMk/>
            <pc:sldMk cId="351971478" sldId="395"/>
            <ac:spMk id="2" creationId="{0D13F601-AF70-F205-74B7-B80C8EF10D15}"/>
          </ac:spMkLst>
        </pc:spChg>
        <pc:spChg chg="del">
          <ac:chgData name="Matthieu De Mari" userId="dfb708c9-d8dc-439f-9a3b-c772bf4a311c" providerId="ADAL" clId="{1888DEAD-E307-4CA6-AFF5-49DFF9FCD3C3}" dt="2023-03-20T11:32:02.904" v="7980" actId="478"/>
          <ac:spMkLst>
            <pc:docMk/>
            <pc:sldMk cId="351971478" sldId="395"/>
            <ac:spMk id="3" creationId="{99186D6A-13EB-F147-643E-A76768E8F8EF}"/>
          </ac:spMkLst>
        </pc:spChg>
        <pc:spChg chg="add del mod">
          <ac:chgData name="Matthieu De Mari" userId="dfb708c9-d8dc-439f-9a3b-c772bf4a311c" providerId="ADAL" clId="{1888DEAD-E307-4CA6-AFF5-49DFF9FCD3C3}" dt="2023-03-20T11:32:09" v="7983" actId="478"/>
          <ac:spMkLst>
            <pc:docMk/>
            <pc:sldMk cId="351971478" sldId="395"/>
            <ac:spMk id="7" creationId="{9A780DEC-D36A-A3A4-188F-780B1BA093AE}"/>
          </ac:spMkLst>
        </pc:spChg>
        <pc:picChg chg="add">
          <ac:chgData name="Matthieu De Mari" userId="dfb708c9-d8dc-439f-9a3b-c772bf4a311c" providerId="ADAL" clId="{1888DEAD-E307-4CA6-AFF5-49DFF9FCD3C3}" dt="2023-03-20T11:32:03.779" v="7981" actId="22"/>
          <ac:picMkLst>
            <pc:docMk/>
            <pc:sldMk cId="351971478" sldId="395"/>
            <ac:picMk id="5" creationId="{7A4808B8-8DA7-952B-8D6C-C2A7D95F2A70}"/>
          </ac:picMkLst>
        </pc:picChg>
      </pc:sldChg>
      <pc:sldChg chg="modSp new mod">
        <pc:chgData name="Matthieu De Mari" userId="dfb708c9-d8dc-439f-9a3b-c772bf4a311c" providerId="ADAL" clId="{1888DEAD-E307-4CA6-AFF5-49DFF9FCD3C3}" dt="2023-03-20T11:34:51.404" v="8197" actId="20577"/>
        <pc:sldMkLst>
          <pc:docMk/>
          <pc:sldMk cId="1697348003" sldId="396"/>
        </pc:sldMkLst>
        <pc:spChg chg="mod">
          <ac:chgData name="Matthieu De Mari" userId="dfb708c9-d8dc-439f-9a3b-c772bf4a311c" providerId="ADAL" clId="{1888DEAD-E307-4CA6-AFF5-49DFF9FCD3C3}" dt="2023-03-17T14:33:15.823" v="545" actId="20577"/>
          <ac:spMkLst>
            <pc:docMk/>
            <pc:sldMk cId="1697348003" sldId="396"/>
            <ac:spMk id="2" creationId="{4B69FFB6-5259-963A-1794-190952BF5B75}"/>
          </ac:spMkLst>
        </pc:spChg>
        <pc:spChg chg="mod">
          <ac:chgData name="Matthieu De Mari" userId="dfb708c9-d8dc-439f-9a3b-c772bf4a311c" providerId="ADAL" clId="{1888DEAD-E307-4CA6-AFF5-49DFF9FCD3C3}" dt="2023-03-20T11:34:51.404" v="8197" actId="20577"/>
          <ac:spMkLst>
            <pc:docMk/>
            <pc:sldMk cId="1697348003" sldId="396"/>
            <ac:spMk id="3" creationId="{AECE2BB1-31A1-BF4A-A5B2-AB63784D6E9B}"/>
          </ac:spMkLst>
        </pc:spChg>
      </pc:sldChg>
      <pc:sldChg chg="modSp add mod">
        <pc:chgData name="Matthieu De Mari" userId="dfb708c9-d8dc-439f-9a3b-c772bf4a311c" providerId="ADAL" clId="{1888DEAD-E307-4CA6-AFF5-49DFF9FCD3C3}" dt="2023-03-20T11:39:08.989" v="8632" actId="20577"/>
        <pc:sldMkLst>
          <pc:docMk/>
          <pc:sldMk cId="190215950" sldId="397"/>
        </pc:sldMkLst>
        <pc:spChg chg="mod">
          <ac:chgData name="Matthieu De Mari" userId="dfb708c9-d8dc-439f-9a3b-c772bf4a311c" providerId="ADAL" clId="{1888DEAD-E307-4CA6-AFF5-49DFF9FCD3C3}" dt="2023-03-20T11:39:08.989" v="8632" actId="20577"/>
          <ac:spMkLst>
            <pc:docMk/>
            <pc:sldMk cId="190215950" sldId="397"/>
            <ac:spMk id="3" creationId="{AECE2BB1-31A1-BF4A-A5B2-AB63784D6E9B}"/>
          </ac:spMkLst>
        </pc:spChg>
      </pc:sldChg>
      <pc:sldChg chg="addSp delSp modSp new mod">
        <pc:chgData name="Matthieu De Mari" userId="dfb708c9-d8dc-439f-9a3b-c772bf4a311c" providerId="ADAL" clId="{1888DEAD-E307-4CA6-AFF5-49DFF9FCD3C3}" dt="2023-03-20T11:51:03.070" v="9608" actId="20577"/>
        <pc:sldMkLst>
          <pc:docMk/>
          <pc:sldMk cId="745490463" sldId="398"/>
        </pc:sldMkLst>
        <pc:spChg chg="mod">
          <ac:chgData name="Matthieu De Mari" userId="dfb708c9-d8dc-439f-9a3b-c772bf4a311c" providerId="ADAL" clId="{1888DEAD-E307-4CA6-AFF5-49DFF9FCD3C3}" dt="2023-03-20T11:47:37.807" v="9304" actId="20577"/>
          <ac:spMkLst>
            <pc:docMk/>
            <pc:sldMk cId="745490463" sldId="398"/>
            <ac:spMk id="2" creationId="{8D5287C4-76A9-0311-FD58-A037284307E9}"/>
          </ac:spMkLst>
        </pc:spChg>
        <pc:spChg chg="add del mod">
          <ac:chgData name="Matthieu De Mari" userId="dfb708c9-d8dc-439f-9a3b-c772bf4a311c" providerId="ADAL" clId="{1888DEAD-E307-4CA6-AFF5-49DFF9FCD3C3}" dt="2023-03-20T11:51:03.070" v="9608" actId="20577"/>
          <ac:spMkLst>
            <pc:docMk/>
            <pc:sldMk cId="745490463" sldId="398"/>
            <ac:spMk id="3" creationId="{2B9936FA-732D-4535-2283-FB02B6411956}"/>
          </ac:spMkLst>
        </pc:spChg>
        <pc:spChg chg="add del mod">
          <ac:chgData name="Matthieu De Mari" userId="dfb708c9-d8dc-439f-9a3b-c772bf4a311c" providerId="ADAL" clId="{1888DEAD-E307-4CA6-AFF5-49DFF9FCD3C3}" dt="2023-03-17T14:41:23.376" v="680"/>
          <ac:spMkLst>
            <pc:docMk/>
            <pc:sldMk cId="745490463" sldId="398"/>
            <ac:spMk id="4" creationId="{E32AD9EE-9E0C-81F0-106A-A3343ED325DF}"/>
          </ac:spMkLst>
        </pc:spChg>
      </pc:sldChg>
      <pc:sldChg chg="addSp delSp modSp new mod">
        <pc:chgData name="Matthieu De Mari" userId="dfb708c9-d8dc-439f-9a3b-c772bf4a311c" providerId="ADAL" clId="{1888DEAD-E307-4CA6-AFF5-49DFF9FCD3C3}" dt="2023-03-20T11:53:36.273" v="9937" actId="20577"/>
        <pc:sldMkLst>
          <pc:docMk/>
          <pc:sldMk cId="1555117061" sldId="399"/>
        </pc:sldMkLst>
        <pc:spChg chg="mod">
          <ac:chgData name="Matthieu De Mari" userId="dfb708c9-d8dc-439f-9a3b-c772bf4a311c" providerId="ADAL" clId="{1888DEAD-E307-4CA6-AFF5-49DFF9FCD3C3}" dt="2023-03-17T14:43:34.125" v="770" actId="20577"/>
          <ac:spMkLst>
            <pc:docMk/>
            <pc:sldMk cId="1555117061" sldId="399"/>
            <ac:spMk id="2" creationId="{539E15FB-B73A-0570-E66F-17F672A98EB0}"/>
          </ac:spMkLst>
        </pc:spChg>
        <pc:spChg chg="add del mod">
          <ac:chgData name="Matthieu De Mari" userId="dfb708c9-d8dc-439f-9a3b-c772bf4a311c" providerId="ADAL" clId="{1888DEAD-E307-4CA6-AFF5-49DFF9FCD3C3}" dt="2023-03-20T11:53:36.273" v="9937" actId="20577"/>
          <ac:spMkLst>
            <pc:docMk/>
            <pc:sldMk cId="1555117061" sldId="399"/>
            <ac:spMk id="3" creationId="{1F2989DB-7618-9C99-3709-6682F80CE9C8}"/>
          </ac:spMkLst>
        </pc:spChg>
        <pc:spChg chg="add del mod">
          <ac:chgData name="Matthieu De Mari" userId="dfb708c9-d8dc-439f-9a3b-c772bf4a311c" providerId="ADAL" clId="{1888DEAD-E307-4CA6-AFF5-49DFF9FCD3C3}" dt="2023-03-17T14:43:36.627" v="772"/>
          <ac:spMkLst>
            <pc:docMk/>
            <pc:sldMk cId="1555117061" sldId="399"/>
            <ac:spMk id="4" creationId="{0EFA3307-D89E-7560-181B-9ACD34D43CE1}"/>
          </ac:spMkLst>
        </pc:spChg>
      </pc:sldChg>
      <pc:sldChg chg="addSp delSp modSp new mod modClrScheme chgLayout">
        <pc:chgData name="Matthieu De Mari" userId="dfb708c9-d8dc-439f-9a3b-c772bf4a311c" providerId="ADAL" clId="{1888DEAD-E307-4CA6-AFF5-49DFF9FCD3C3}" dt="2023-03-20T11:47:10.922" v="9250" actId="14100"/>
        <pc:sldMkLst>
          <pc:docMk/>
          <pc:sldMk cId="18795257" sldId="400"/>
        </pc:sldMkLst>
        <pc:spChg chg="mod ord">
          <ac:chgData name="Matthieu De Mari" userId="dfb708c9-d8dc-439f-9a3b-c772bf4a311c" providerId="ADAL" clId="{1888DEAD-E307-4CA6-AFF5-49DFF9FCD3C3}" dt="2023-03-20T11:46:51.106" v="9241" actId="700"/>
          <ac:spMkLst>
            <pc:docMk/>
            <pc:sldMk cId="18795257" sldId="400"/>
            <ac:spMk id="2" creationId="{6B70F080-5AE6-BE06-1477-59814861F873}"/>
          </ac:spMkLst>
        </pc:spChg>
        <pc:spChg chg="mod ord">
          <ac:chgData name="Matthieu De Mari" userId="dfb708c9-d8dc-439f-9a3b-c772bf4a311c" providerId="ADAL" clId="{1888DEAD-E307-4CA6-AFF5-49DFF9FCD3C3}" dt="2023-03-20T11:47:10.922" v="9250" actId="14100"/>
          <ac:spMkLst>
            <pc:docMk/>
            <pc:sldMk cId="18795257" sldId="400"/>
            <ac:spMk id="3" creationId="{0AC2E044-D0C1-8668-6F70-6B3FC04F04C8}"/>
          </ac:spMkLst>
        </pc:spChg>
        <pc:spChg chg="add del mod ord">
          <ac:chgData name="Matthieu De Mari" userId="dfb708c9-d8dc-439f-9a3b-c772bf4a311c" providerId="ADAL" clId="{1888DEAD-E307-4CA6-AFF5-49DFF9FCD3C3}" dt="2023-03-20T11:46:52.599" v="9242" actId="478"/>
          <ac:spMkLst>
            <pc:docMk/>
            <pc:sldMk cId="18795257" sldId="400"/>
            <ac:spMk id="8" creationId="{F3520234-932A-EFE4-FE3D-40968ED2CB50}"/>
          </ac:spMkLst>
        </pc:spChg>
        <pc:picChg chg="add del mod">
          <ac:chgData name="Matthieu De Mari" userId="dfb708c9-d8dc-439f-9a3b-c772bf4a311c" providerId="ADAL" clId="{1888DEAD-E307-4CA6-AFF5-49DFF9FCD3C3}" dt="2023-03-20T11:45:47.238" v="9134" actId="478"/>
          <ac:picMkLst>
            <pc:docMk/>
            <pc:sldMk cId="18795257" sldId="400"/>
            <ac:picMk id="5" creationId="{8D9E42BC-DD80-0A01-FA7E-13C77FB63687}"/>
          </ac:picMkLst>
        </pc:picChg>
        <pc:picChg chg="add mod">
          <ac:chgData name="Matthieu De Mari" userId="dfb708c9-d8dc-439f-9a3b-c772bf4a311c" providerId="ADAL" clId="{1888DEAD-E307-4CA6-AFF5-49DFF9FCD3C3}" dt="2023-03-20T11:46:54.737" v="9243" actId="1076"/>
          <ac:picMkLst>
            <pc:docMk/>
            <pc:sldMk cId="18795257" sldId="400"/>
            <ac:picMk id="7" creationId="{1B06422F-39BB-7AE0-BDFD-9C010C04F4DF}"/>
          </ac:picMkLst>
        </pc:picChg>
      </pc:sldChg>
      <pc:sldChg chg="modSp new del mod">
        <pc:chgData name="Matthieu De Mari" userId="dfb708c9-d8dc-439f-9a3b-c772bf4a311c" providerId="ADAL" clId="{1888DEAD-E307-4CA6-AFF5-49DFF9FCD3C3}" dt="2023-03-20T11:54:02.201" v="9953" actId="47"/>
        <pc:sldMkLst>
          <pc:docMk/>
          <pc:sldMk cId="67563267" sldId="401"/>
        </pc:sldMkLst>
        <pc:spChg chg="mod">
          <ac:chgData name="Matthieu De Mari" userId="dfb708c9-d8dc-439f-9a3b-c772bf4a311c" providerId="ADAL" clId="{1888DEAD-E307-4CA6-AFF5-49DFF9FCD3C3}" dt="2023-03-17T14:44:20.187" v="879" actId="20577"/>
          <ac:spMkLst>
            <pc:docMk/>
            <pc:sldMk cId="67563267" sldId="401"/>
            <ac:spMk id="2" creationId="{9A25E005-16DB-EA57-0159-A6C7D19E1985}"/>
          </ac:spMkLst>
        </pc:spChg>
        <pc:spChg chg="mod">
          <ac:chgData name="Matthieu De Mari" userId="dfb708c9-d8dc-439f-9a3b-c772bf4a311c" providerId="ADAL" clId="{1888DEAD-E307-4CA6-AFF5-49DFF9FCD3C3}" dt="2023-03-20T11:54:00.406" v="9952" actId="21"/>
          <ac:spMkLst>
            <pc:docMk/>
            <pc:sldMk cId="67563267" sldId="401"/>
            <ac:spMk id="3" creationId="{12F7B2AF-AF99-BBA6-B678-EFDB133C49CD}"/>
          </ac:spMkLst>
        </pc:spChg>
      </pc:sldChg>
      <pc:sldChg chg="modSp new mod">
        <pc:chgData name="Matthieu De Mari" userId="dfb708c9-d8dc-439f-9a3b-c772bf4a311c" providerId="ADAL" clId="{1888DEAD-E307-4CA6-AFF5-49DFF9FCD3C3}" dt="2023-03-17T14:54:51.086" v="1008" actId="20577"/>
        <pc:sldMkLst>
          <pc:docMk/>
          <pc:sldMk cId="522259521" sldId="402"/>
        </pc:sldMkLst>
        <pc:spChg chg="mod">
          <ac:chgData name="Matthieu De Mari" userId="dfb708c9-d8dc-439f-9a3b-c772bf4a311c" providerId="ADAL" clId="{1888DEAD-E307-4CA6-AFF5-49DFF9FCD3C3}" dt="2023-03-17T14:54:51.086" v="1008" actId="20577"/>
          <ac:spMkLst>
            <pc:docMk/>
            <pc:sldMk cId="522259521" sldId="402"/>
            <ac:spMk id="2" creationId="{614710CA-C6FB-5363-4922-0D731BFD6359}"/>
          </ac:spMkLst>
        </pc:spChg>
        <pc:spChg chg="mod">
          <ac:chgData name="Matthieu De Mari" userId="dfb708c9-d8dc-439f-9a3b-c772bf4a311c" providerId="ADAL" clId="{1888DEAD-E307-4CA6-AFF5-49DFF9FCD3C3}" dt="2023-03-17T14:54:46.587" v="984" actId="20577"/>
          <ac:spMkLst>
            <pc:docMk/>
            <pc:sldMk cId="522259521" sldId="402"/>
            <ac:spMk id="3" creationId="{242FA60C-343A-828A-C49A-FF6AD1DAA8B4}"/>
          </ac:spMkLst>
        </pc:spChg>
      </pc:sldChg>
      <pc:sldChg chg="modSp new mod">
        <pc:chgData name="Matthieu De Mari" userId="dfb708c9-d8dc-439f-9a3b-c772bf4a311c" providerId="ADAL" clId="{1888DEAD-E307-4CA6-AFF5-49DFF9FCD3C3}" dt="2023-03-17T15:01:26.660" v="1134" actId="20577"/>
        <pc:sldMkLst>
          <pc:docMk/>
          <pc:sldMk cId="3794044645" sldId="403"/>
        </pc:sldMkLst>
        <pc:spChg chg="mod">
          <ac:chgData name="Matthieu De Mari" userId="dfb708c9-d8dc-439f-9a3b-c772bf4a311c" providerId="ADAL" clId="{1888DEAD-E307-4CA6-AFF5-49DFF9FCD3C3}" dt="2023-03-17T15:01:26.660" v="1134" actId="20577"/>
          <ac:spMkLst>
            <pc:docMk/>
            <pc:sldMk cId="3794044645" sldId="403"/>
            <ac:spMk id="2" creationId="{2E7BC8F7-6E04-4DAB-818E-0FA786B8C6A1}"/>
          </ac:spMkLst>
        </pc:spChg>
        <pc:spChg chg="mod">
          <ac:chgData name="Matthieu De Mari" userId="dfb708c9-d8dc-439f-9a3b-c772bf4a311c" providerId="ADAL" clId="{1888DEAD-E307-4CA6-AFF5-49DFF9FCD3C3}" dt="2023-03-17T15:01:00.687" v="1123"/>
          <ac:spMkLst>
            <pc:docMk/>
            <pc:sldMk cId="3794044645" sldId="403"/>
            <ac:spMk id="3" creationId="{44524168-AC6B-A37D-1586-23E47C8E2C7B}"/>
          </ac:spMkLst>
        </pc:spChg>
      </pc:sldChg>
      <pc:sldChg chg="addSp delSp modSp new mod">
        <pc:chgData name="Matthieu De Mari" userId="dfb708c9-d8dc-439f-9a3b-c772bf4a311c" providerId="ADAL" clId="{1888DEAD-E307-4CA6-AFF5-49DFF9FCD3C3}" dt="2023-03-17T15:02:43.250" v="1188" actId="20577"/>
        <pc:sldMkLst>
          <pc:docMk/>
          <pc:sldMk cId="3564327451" sldId="404"/>
        </pc:sldMkLst>
        <pc:spChg chg="mod">
          <ac:chgData name="Matthieu De Mari" userId="dfb708c9-d8dc-439f-9a3b-c772bf4a311c" providerId="ADAL" clId="{1888DEAD-E307-4CA6-AFF5-49DFF9FCD3C3}" dt="2023-03-17T15:02:43.250" v="1188" actId="20577"/>
          <ac:spMkLst>
            <pc:docMk/>
            <pc:sldMk cId="3564327451" sldId="404"/>
            <ac:spMk id="2" creationId="{54CD7E89-7929-C493-0BFA-131D38CA1ED1}"/>
          </ac:spMkLst>
        </pc:spChg>
        <pc:spChg chg="add del mod">
          <ac:chgData name="Matthieu De Mari" userId="dfb708c9-d8dc-439f-9a3b-c772bf4a311c" providerId="ADAL" clId="{1888DEAD-E307-4CA6-AFF5-49DFF9FCD3C3}" dt="2023-03-17T15:02:36.097" v="1146" actId="20577"/>
          <ac:spMkLst>
            <pc:docMk/>
            <pc:sldMk cId="3564327451" sldId="404"/>
            <ac:spMk id="3" creationId="{BFE39438-E845-5504-7690-3A4AE72ABA2E}"/>
          </ac:spMkLst>
        </pc:spChg>
        <pc:spChg chg="add del mod">
          <ac:chgData name="Matthieu De Mari" userId="dfb708c9-d8dc-439f-9a3b-c772bf4a311c" providerId="ADAL" clId="{1888DEAD-E307-4CA6-AFF5-49DFF9FCD3C3}" dt="2023-03-17T15:02:29.843" v="1139"/>
          <ac:spMkLst>
            <pc:docMk/>
            <pc:sldMk cId="3564327451" sldId="404"/>
            <ac:spMk id="4" creationId="{A537A7EE-4900-9A5E-905B-0F52BCEB4D88}"/>
          </ac:spMkLst>
        </pc:spChg>
      </pc:sldChg>
      <pc:sldChg chg="new">
        <pc:chgData name="Matthieu De Mari" userId="dfb708c9-d8dc-439f-9a3b-c772bf4a311c" providerId="ADAL" clId="{1888DEAD-E307-4CA6-AFF5-49DFF9FCD3C3}" dt="2023-03-17T15:04:52.111" v="1191" actId="680"/>
        <pc:sldMkLst>
          <pc:docMk/>
          <pc:sldMk cId="3917151320" sldId="405"/>
        </pc:sldMkLst>
      </pc:sldChg>
      <pc:sldChg chg="new">
        <pc:chgData name="Matthieu De Mari" userId="dfb708c9-d8dc-439f-9a3b-c772bf4a311c" providerId="ADAL" clId="{1888DEAD-E307-4CA6-AFF5-49DFF9FCD3C3}" dt="2023-03-17T15:05:09.158" v="1194" actId="680"/>
        <pc:sldMkLst>
          <pc:docMk/>
          <pc:sldMk cId="1053501067" sldId="406"/>
        </pc:sldMkLst>
      </pc:sldChg>
      <pc:sldChg chg="new">
        <pc:chgData name="Matthieu De Mari" userId="dfb708c9-d8dc-439f-9a3b-c772bf4a311c" providerId="ADAL" clId="{1888DEAD-E307-4CA6-AFF5-49DFF9FCD3C3}" dt="2023-03-17T15:05:19.721" v="1197" actId="680"/>
        <pc:sldMkLst>
          <pc:docMk/>
          <pc:sldMk cId="2333808755" sldId="407"/>
        </pc:sldMkLst>
      </pc:sldChg>
      <pc:sldChg chg="new">
        <pc:chgData name="Matthieu De Mari" userId="dfb708c9-d8dc-439f-9a3b-c772bf4a311c" providerId="ADAL" clId="{1888DEAD-E307-4CA6-AFF5-49DFF9FCD3C3}" dt="2023-03-17T15:05:42.509" v="1201" actId="680"/>
        <pc:sldMkLst>
          <pc:docMk/>
          <pc:sldMk cId="2257717264" sldId="408"/>
        </pc:sldMkLst>
      </pc:sldChg>
      <pc:sldChg chg="new">
        <pc:chgData name="Matthieu De Mari" userId="dfb708c9-d8dc-439f-9a3b-c772bf4a311c" providerId="ADAL" clId="{1888DEAD-E307-4CA6-AFF5-49DFF9FCD3C3}" dt="2023-03-17T15:09:16.341" v="1204" actId="680"/>
        <pc:sldMkLst>
          <pc:docMk/>
          <pc:sldMk cId="495269238" sldId="409"/>
        </pc:sldMkLst>
      </pc:sldChg>
      <pc:sldChg chg="modSp new mod">
        <pc:chgData name="Matthieu De Mari" userId="dfb708c9-d8dc-439f-9a3b-c772bf4a311c" providerId="ADAL" clId="{1888DEAD-E307-4CA6-AFF5-49DFF9FCD3C3}" dt="2023-03-20T11:17:55.593" v="6342" actId="20577"/>
        <pc:sldMkLst>
          <pc:docMk/>
          <pc:sldMk cId="2277689196" sldId="410"/>
        </pc:sldMkLst>
        <pc:spChg chg="mod">
          <ac:chgData name="Matthieu De Mari" userId="dfb708c9-d8dc-439f-9a3b-c772bf4a311c" providerId="ADAL" clId="{1888DEAD-E307-4CA6-AFF5-49DFF9FCD3C3}" dt="2023-03-20T06:58:48.999" v="1241" actId="20577"/>
          <ac:spMkLst>
            <pc:docMk/>
            <pc:sldMk cId="2277689196" sldId="410"/>
            <ac:spMk id="2" creationId="{435CCD47-A8F2-1485-816F-357F1B9F7445}"/>
          </ac:spMkLst>
        </pc:spChg>
        <pc:spChg chg="mod">
          <ac:chgData name="Matthieu De Mari" userId="dfb708c9-d8dc-439f-9a3b-c772bf4a311c" providerId="ADAL" clId="{1888DEAD-E307-4CA6-AFF5-49DFF9FCD3C3}" dt="2023-03-20T11:17:55.593" v="6342" actId="20577"/>
          <ac:spMkLst>
            <pc:docMk/>
            <pc:sldMk cId="2277689196" sldId="410"/>
            <ac:spMk id="3" creationId="{2260649E-03DA-CE5D-11A1-5545CF0C2795}"/>
          </ac:spMkLst>
        </pc:spChg>
      </pc:sldChg>
      <pc:sldChg chg="new">
        <pc:chgData name="Matthieu De Mari" userId="dfb708c9-d8dc-439f-9a3b-c772bf4a311c" providerId="ADAL" clId="{1888DEAD-E307-4CA6-AFF5-49DFF9FCD3C3}" dt="2023-03-20T08:36:59.226" v="2254" actId="680"/>
        <pc:sldMkLst>
          <pc:docMk/>
          <pc:sldMk cId="4052331108" sldId="411"/>
        </pc:sldMkLst>
      </pc:sldChg>
      <pc:sldChg chg="addSp delSp modSp new mod">
        <pc:chgData name="Matthieu De Mari" userId="dfb708c9-d8dc-439f-9a3b-c772bf4a311c" providerId="ADAL" clId="{1888DEAD-E307-4CA6-AFF5-49DFF9FCD3C3}" dt="2023-03-20T10:43:02.012" v="2489" actId="1076"/>
        <pc:sldMkLst>
          <pc:docMk/>
          <pc:sldMk cId="224038096" sldId="412"/>
        </pc:sldMkLst>
        <pc:spChg chg="del">
          <ac:chgData name="Matthieu De Mari" userId="dfb708c9-d8dc-439f-9a3b-c772bf4a311c" providerId="ADAL" clId="{1888DEAD-E307-4CA6-AFF5-49DFF9FCD3C3}" dt="2023-03-20T10:34:54.697" v="2261" actId="478"/>
          <ac:spMkLst>
            <pc:docMk/>
            <pc:sldMk cId="224038096" sldId="412"/>
            <ac:spMk id="2" creationId="{D566A69C-545D-A550-A259-44562AC0BE7E}"/>
          </ac:spMkLst>
        </pc:spChg>
        <pc:spChg chg="del">
          <ac:chgData name="Matthieu De Mari" userId="dfb708c9-d8dc-439f-9a3b-c772bf4a311c" providerId="ADAL" clId="{1888DEAD-E307-4CA6-AFF5-49DFF9FCD3C3}" dt="2023-03-20T10:34:55.797" v="2262" actId="478"/>
          <ac:spMkLst>
            <pc:docMk/>
            <pc:sldMk cId="224038096" sldId="412"/>
            <ac:spMk id="3" creationId="{0BD980DE-C77A-DDA0-7133-D1924B188B29}"/>
          </ac:spMkLst>
        </pc:spChg>
        <pc:spChg chg="del">
          <ac:chgData name="Matthieu De Mari" userId="dfb708c9-d8dc-439f-9a3b-c772bf4a311c" providerId="ADAL" clId="{1888DEAD-E307-4CA6-AFF5-49DFF9FCD3C3}" dt="2023-03-20T10:34:56.969" v="2263" actId="478"/>
          <ac:spMkLst>
            <pc:docMk/>
            <pc:sldMk cId="224038096" sldId="412"/>
            <ac:spMk id="4" creationId="{D9A378D4-7AB7-4154-A78C-0B5790882B1C}"/>
          </ac:spMkLst>
        </pc:spChg>
        <pc:spChg chg="add del mod">
          <ac:chgData name="Matthieu De Mari" userId="dfb708c9-d8dc-439f-9a3b-c772bf4a311c" providerId="ADAL" clId="{1888DEAD-E307-4CA6-AFF5-49DFF9FCD3C3}" dt="2023-03-20T10:40:06.456" v="2446" actId="478"/>
          <ac:spMkLst>
            <pc:docMk/>
            <pc:sldMk cId="224038096" sldId="412"/>
            <ac:spMk id="7" creationId="{AA379C93-0974-7654-F9BA-059D8DBB65B4}"/>
          </ac:spMkLst>
        </pc:spChg>
        <pc:spChg chg="add del mod">
          <ac:chgData name="Matthieu De Mari" userId="dfb708c9-d8dc-439f-9a3b-c772bf4a311c" providerId="ADAL" clId="{1888DEAD-E307-4CA6-AFF5-49DFF9FCD3C3}" dt="2023-03-20T10:40:04.905" v="2445" actId="478"/>
          <ac:spMkLst>
            <pc:docMk/>
            <pc:sldMk cId="224038096" sldId="412"/>
            <ac:spMk id="8" creationId="{B9EFD2AA-236C-5829-EB05-3EFF6E9384B6}"/>
          </ac:spMkLst>
        </pc:spChg>
        <pc:spChg chg="add mod">
          <ac:chgData name="Matthieu De Mari" userId="dfb708c9-d8dc-439f-9a3b-c772bf4a311c" providerId="ADAL" clId="{1888DEAD-E307-4CA6-AFF5-49DFF9FCD3C3}" dt="2023-03-20T10:43:02.012" v="2489" actId="1076"/>
          <ac:spMkLst>
            <pc:docMk/>
            <pc:sldMk cId="224038096" sldId="412"/>
            <ac:spMk id="10" creationId="{EF22394D-21D6-B76B-1747-EDAE4B71F6F4}"/>
          </ac:spMkLst>
        </pc:spChg>
        <pc:picChg chg="add del mod">
          <ac:chgData name="Matthieu De Mari" userId="dfb708c9-d8dc-439f-9a3b-c772bf4a311c" providerId="ADAL" clId="{1888DEAD-E307-4CA6-AFF5-49DFF9FCD3C3}" dt="2023-03-20T10:40:10.718" v="2448" actId="21"/>
          <ac:picMkLst>
            <pc:docMk/>
            <pc:sldMk cId="224038096" sldId="412"/>
            <ac:picMk id="6" creationId="{C1D3EE12-D614-000C-7C0B-C901EFE332B9}"/>
          </ac:picMkLst>
        </pc:picChg>
        <pc:picChg chg="add mod">
          <ac:chgData name="Matthieu De Mari" userId="dfb708c9-d8dc-439f-9a3b-c772bf4a311c" providerId="ADAL" clId="{1888DEAD-E307-4CA6-AFF5-49DFF9FCD3C3}" dt="2023-03-20T10:40:11.331" v="2449"/>
          <ac:picMkLst>
            <pc:docMk/>
            <pc:sldMk cId="224038096" sldId="412"/>
            <ac:picMk id="9" creationId="{F325E04E-A98F-5938-7A7D-CBCFBCF092F2}"/>
          </ac:picMkLst>
        </pc:picChg>
      </pc:sldChg>
      <pc:sldChg chg="new del">
        <pc:chgData name="Matthieu De Mari" userId="dfb708c9-d8dc-439f-9a3b-c772bf4a311c" providerId="ADAL" clId="{1888DEAD-E307-4CA6-AFF5-49DFF9FCD3C3}" dt="2023-03-20T08:37:09.342" v="2258" actId="47"/>
        <pc:sldMkLst>
          <pc:docMk/>
          <pc:sldMk cId="2849533176" sldId="412"/>
        </pc:sldMkLst>
      </pc:sldChg>
      <pc:sldChg chg="addSp delSp add mod">
        <pc:chgData name="Matthieu De Mari" userId="dfb708c9-d8dc-439f-9a3b-c772bf4a311c" providerId="ADAL" clId="{1888DEAD-E307-4CA6-AFF5-49DFF9FCD3C3}" dt="2023-03-20T10:40:31.046" v="2452" actId="22"/>
        <pc:sldMkLst>
          <pc:docMk/>
          <pc:sldMk cId="1129488317" sldId="413"/>
        </pc:sldMkLst>
        <pc:picChg chg="add">
          <ac:chgData name="Matthieu De Mari" userId="dfb708c9-d8dc-439f-9a3b-c772bf4a311c" providerId="ADAL" clId="{1888DEAD-E307-4CA6-AFF5-49DFF9FCD3C3}" dt="2023-03-20T10:40:31.046" v="2452" actId="22"/>
          <ac:picMkLst>
            <pc:docMk/>
            <pc:sldMk cId="1129488317" sldId="413"/>
            <ac:picMk id="3" creationId="{E2FCD6EA-16CC-F0E7-AF2F-576B140686A9}"/>
          </ac:picMkLst>
        </pc:picChg>
        <pc:picChg chg="del">
          <ac:chgData name="Matthieu De Mari" userId="dfb708c9-d8dc-439f-9a3b-c772bf4a311c" providerId="ADAL" clId="{1888DEAD-E307-4CA6-AFF5-49DFF9FCD3C3}" dt="2023-03-20T10:40:30.598" v="2451" actId="478"/>
          <ac:picMkLst>
            <pc:docMk/>
            <pc:sldMk cId="1129488317" sldId="413"/>
            <ac:picMk id="9" creationId="{F325E04E-A98F-5938-7A7D-CBCFBCF092F2}"/>
          </ac:picMkLst>
        </pc:picChg>
      </pc:sldChg>
      <pc:sldChg chg="modSp add del mod">
        <pc:chgData name="Matthieu De Mari" userId="dfb708c9-d8dc-439f-9a3b-c772bf4a311c" providerId="ADAL" clId="{1888DEAD-E307-4CA6-AFF5-49DFF9FCD3C3}" dt="2023-03-20T10:39:59.757" v="2441" actId="47"/>
        <pc:sldMkLst>
          <pc:docMk/>
          <pc:sldMk cId="1763533000" sldId="413"/>
        </pc:sldMkLst>
        <pc:spChg chg="mod">
          <ac:chgData name="Matthieu De Mari" userId="dfb708c9-d8dc-439f-9a3b-c772bf4a311c" providerId="ADAL" clId="{1888DEAD-E307-4CA6-AFF5-49DFF9FCD3C3}" dt="2023-03-20T10:39:35.789" v="2411" actId="20577"/>
          <ac:spMkLst>
            <pc:docMk/>
            <pc:sldMk cId="1763533000" sldId="413"/>
            <ac:spMk id="7" creationId="{AA379C93-0974-7654-F9BA-059D8DBB65B4}"/>
          </ac:spMkLst>
        </pc:spChg>
        <pc:spChg chg="mod">
          <ac:chgData name="Matthieu De Mari" userId="dfb708c9-d8dc-439f-9a3b-c772bf4a311c" providerId="ADAL" clId="{1888DEAD-E307-4CA6-AFF5-49DFF9FCD3C3}" dt="2023-03-20T10:39:29.414" v="2381" actId="14100"/>
          <ac:spMkLst>
            <pc:docMk/>
            <pc:sldMk cId="1763533000" sldId="413"/>
            <ac:spMk id="8" creationId="{B9EFD2AA-236C-5829-EB05-3EFF6E9384B6}"/>
          </ac:spMkLst>
        </pc:spChg>
      </pc:sldChg>
      <pc:sldChg chg="delSp modSp add del mod">
        <pc:chgData name="Matthieu De Mari" userId="dfb708c9-d8dc-439f-9a3b-c772bf4a311c" providerId="ADAL" clId="{1888DEAD-E307-4CA6-AFF5-49DFF9FCD3C3}" dt="2023-03-20T10:40:03.135" v="2444" actId="47"/>
        <pc:sldMkLst>
          <pc:docMk/>
          <pc:sldMk cId="840977672" sldId="414"/>
        </pc:sldMkLst>
        <pc:spChg chg="del mod">
          <ac:chgData name="Matthieu De Mari" userId="dfb708c9-d8dc-439f-9a3b-c772bf4a311c" providerId="ADAL" clId="{1888DEAD-E307-4CA6-AFF5-49DFF9FCD3C3}" dt="2023-03-20T10:39:57.388" v="2439" actId="478"/>
          <ac:spMkLst>
            <pc:docMk/>
            <pc:sldMk cId="840977672" sldId="414"/>
            <ac:spMk id="7" creationId="{AA379C93-0974-7654-F9BA-059D8DBB65B4}"/>
          </ac:spMkLst>
        </pc:spChg>
        <pc:spChg chg="del mod">
          <ac:chgData name="Matthieu De Mari" userId="dfb708c9-d8dc-439f-9a3b-c772bf4a311c" providerId="ADAL" clId="{1888DEAD-E307-4CA6-AFF5-49DFF9FCD3C3}" dt="2023-03-20T10:39:58.806" v="2440" actId="478"/>
          <ac:spMkLst>
            <pc:docMk/>
            <pc:sldMk cId="840977672" sldId="414"/>
            <ac:spMk id="8" creationId="{B9EFD2AA-236C-5829-EB05-3EFF6E9384B6}"/>
          </ac:spMkLst>
        </pc:spChg>
      </pc:sldChg>
      <pc:sldChg chg="addSp delSp modSp add mod">
        <pc:chgData name="Matthieu De Mari" userId="dfb708c9-d8dc-439f-9a3b-c772bf4a311c" providerId="ADAL" clId="{1888DEAD-E307-4CA6-AFF5-49DFF9FCD3C3}" dt="2023-03-20T10:42:31.921" v="2465" actId="1440"/>
        <pc:sldMkLst>
          <pc:docMk/>
          <pc:sldMk cId="1383390466" sldId="414"/>
        </pc:sldMkLst>
        <pc:picChg chg="del">
          <ac:chgData name="Matthieu De Mari" userId="dfb708c9-d8dc-439f-9a3b-c772bf4a311c" providerId="ADAL" clId="{1888DEAD-E307-4CA6-AFF5-49DFF9FCD3C3}" dt="2023-03-20T10:40:54.430" v="2454" actId="478"/>
          <ac:picMkLst>
            <pc:docMk/>
            <pc:sldMk cId="1383390466" sldId="414"/>
            <ac:picMk id="3" creationId="{E2FCD6EA-16CC-F0E7-AF2F-576B140686A9}"/>
          </ac:picMkLst>
        </pc:picChg>
        <pc:picChg chg="add">
          <ac:chgData name="Matthieu De Mari" userId="dfb708c9-d8dc-439f-9a3b-c772bf4a311c" providerId="ADAL" clId="{1888DEAD-E307-4CA6-AFF5-49DFF9FCD3C3}" dt="2023-03-20T10:41:07.865" v="2455" actId="22"/>
          <ac:picMkLst>
            <pc:docMk/>
            <pc:sldMk cId="1383390466" sldId="414"/>
            <ac:picMk id="4" creationId="{27301772-0E4B-2674-AD40-1BC6E8CAE6DD}"/>
          </ac:picMkLst>
        </pc:picChg>
        <pc:picChg chg="add mod">
          <ac:chgData name="Matthieu De Mari" userId="dfb708c9-d8dc-439f-9a3b-c772bf4a311c" providerId="ADAL" clId="{1888DEAD-E307-4CA6-AFF5-49DFF9FCD3C3}" dt="2023-03-20T10:42:31.921" v="2465" actId="1440"/>
          <ac:picMkLst>
            <pc:docMk/>
            <pc:sldMk cId="1383390466" sldId="414"/>
            <ac:picMk id="6" creationId="{8355198D-A4BD-36D4-3969-C72488CDC76A}"/>
          </ac:picMkLst>
        </pc:picChg>
      </pc:sldChg>
      <pc:sldChg chg="addSp delSp modSp new mod ord">
        <pc:chgData name="Matthieu De Mari" userId="dfb708c9-d8dc-439f-9a3b-c772bf4a311c" providerId="ADAL" clId="{1888DEAD-E307-4CA6-AFF5-49DFF9FCD3C3}" dt="2023-03-20T10:55:23.741" v="3767" actId="20577"/>
        <pc:sldMkLst>
          <pc:docMk/>
          <pc:sldMk cId="1808429987" sldId="415"/>
        </pc:sldMkLst>
        <pc:spChg chg="del">
          <ac:chgData name="Matthieu De Mari" userId="dfb708c9-d8dc-439f-9a3b-c772bf4a311c" providerId="ADAL" clId="{1888DEAD-E307-4CA6-AFF5-49DFF9FCD3C3}" dt="2023-03-20T10:43:46.439" v="2491" actId="478"/>
          <ac:spMkLst>
            <pc:docMk/>
            <pc:sldMk cId="1808429987" sldId="415"/>
            <ac:spMk id="2" creationId="{DD758850-A4C1-C508-4B86-4AF7894E52D6}"/>
          </ac:spMkLst>
        </pc:spChg>
        <pc:spChg chg="del">
          <ac:chgData name="Matthieu De Mari" userId="dfb708c9-d8dc-439f-9a3b-c772bf4a311c" providerId="ADAL" clId="{1888DEAD-E307-4CA6-AFF5-49DFF9FCD3C3}" dt="2023-03-20T10:43:47.681" v="2492" actId="478"/>
          <ac:spMkLst>
            <pc:docMk/>
            <pc:sldMk cId="1808429987" sldId="415"/>
            <ac:spMk id="3" creationId="{486FB953-51E1-21D4-0BBF-06C417959D8B}"/>
          </ac:spMkLst>
        </pc:spChg>
        <pc:spChg chg="add mod">
          <ac:chgData name="Matthieu De Mari" userId="dfb708c9-d8dc-439f-9a3b-c772bf4a311c" providerId="ADAL" clId="{1888DEAD-E307-4CA6-AFF5-49DFF9FCD3C3}" dt="2023-03-20T10:55:23.741" v="3767" actId="20577"/>
          <ac:spMkLst>
            <pc:docMk/>
            <pc:sldMk cId="1808429987" sldId="415"/>
            <ac:spMk id="6" creationId="{34F012A9-BAC1-A811-295B-002327087994}"/>
          </ac:spMkLst>
        </pc:spChg>
        <pc:picChg chg="add">
          <ac:chgData name="Matthieu De Mari" userId="dfb708c9-d8dc-439f-9a3b-c772bf4a311c" providerId="ADAL" clId="{1888DEAD-E307-4CA6-AFF5-49DFF9FCD3C3}" dt="2023-03-20T10:43:48.747" v="2493" actId="22"/>
          <ac:picMkLst>
            <pc:docMk/>
            <pc:sldMk cId="1808429987" sldId="415"/>
            <ac:picMk id="5" creationId="{CC6A9459-50B1-B6BA-41F3-6981EAB548CA}"/>
          </ac:picMkLst>
        </pc:picChg>
      </pc:sldChg>
      <pc:sldChg chg="modSp add mod ord">
        <pc:chgData name="Matthieu De Mari" userId="dfb708c9-d8dc-439f-9a3b-c772bf4a311c" providerId="ADAL" clId="{1888DEAD-E307-4CA6-AFF5-49DFF9FCD3C3}" dt="2023-03-20T11:19:06.612" v="6456" actId="20577"/>
        <pc:sldMkLst>
          <pc:docMk/>
          <pc:sldMk cId="1582022426" sldId="416"/>
        </pc:sldMkLst>
        <pc:spChg chg="mod">
          <ac:chgData name="Matthieu De Mari" userId="dfb708c9-d8dc-439f-9a3b-c772bf4a311c" providerId="ADAL" clId="{1888DEAD-E307-4CA6-AFF5-49DFF9FCD3C3}" dt="2023-03-20T11:19:06.612" v="6456" actId="20577"/>
          <ac:spMkLst>
            <pc:docMk/>
            <pc:sldMk cId="1582022426" sldId="416"/>
            <ac:spMk id="3" creationId="{AEBE5F9A-A6C0-EBC4-74AC-E0BA5CAAFD08}"/>
          </ac:spMkLst>
        </pc:spChg>
      </pc:sldChg>
      <pc:sldChg chg="addSp modSp add mod">
        <pc:chgData name="Matthieu De Mari" userId="dfb708c9-d8dc-439f-9a3b-c772bf4a311c" providerId="ADAL" clId="{1888DEAD-E307-4CA6-AFF5-49DFF9FCD3C3}" dt="2023-03-20T10:53:41.165" v="3592" actId="14100"/>
        <pc:sldMkLst>
          <pc:docMk/>
          <pc:sldMk cId="1158748637" sldId="417"/>
        </pc:sldMkLst>
        <pc:spChg chg="mod">
          <ac:chgData name="Matthieu De Mari" userId="dfb708c9-d8dc-439f-9a3b-c772bf4a311c" providerId="ADAL" clId="{1888DEAD-E307-4CA6-AFF5-49DFF9FCD3C3}" dt="2023-03-20T10:50:53.785" v="3383" actId="20577"/>
          <ac:spMkLst>
            <pc:docMk/>
            <pc:sldMk cId="1158748637" sldId="417"/>
            <ac:spMk id="3" creationId="{AEBE5F9A-A6C0-EBC4-74AC-E0BA5CAAFD08}"/>
          </ac:spMkLst>
        </pc:spChg>
        <pc:spChg chg="add mod">
          <ac:chgData name="Matthieu De Mari" userId="dfb708c9-d8dc-439f-9a3b-c772bf4a311c" providerId="ADAL" clId="{1888DEAD-E307-4CA6-AFF5-49DFF9FCD3C3}" dt="2023-03-20T10:51:33.596" v="3464" actId="1076"/>
          <ac:spMkLst>
            <pc:docMk/>
            <pc:sldMk cId="1158748637" sldId="417"/>
            <ac:spMk id="4" creationId="{2C883E62-75C0-DAC1-4DB7-92C24456469E}"/>
          </ac:spMkLst>
        </pc:spChg>
        <pc:spChg chg="add mod">
          <ac:chgData name="Matthieu De Mari" userId="dfb708c9-d8dc-439f-9a3b-c772bf4a311c" providerId="ADAL" clId="{1888DEAD-E307-4CA6-AFF5-49DFF9FCD3C3}" dt="2023-03-20T10:53:37.539" v="3591" actId="20577"/>
          <ac:spMkLst>
            <pc:docMk/>
            <pc:sldMk cId="1158748637" sldId="417"/>
            <ac:spMk id="6" creationId="{0945E3A2-E470-87E2-DA54-9E4DE46E3675}"/>
          </ac:spMkLst>
        </pc:spChg>
        <pc:cxnChg chg="add mod">
          <ac:chgData name="Matthieu De Mari" userId="dfb708c9-d8dc-439f-9a3b-c772bf4a311c" providerId="ADAL" clId="{1888DEAD-E307-4CA6-AFF5-49DFF9FCD3C3}" dt="2023-03-20T10:53:41.165" v="3592" actId="14100"/>
          <ac:cxnSpMkLst>
            <pc:docMk/>
            <pc:sldMk cId="1158748637" sldId="417"/>
            <ac:cxnSpMk id="5" creationId="{9FA1DBC3-972C-91C4-4F67-5A6DE8A4EF34}"/>
          </ac:cxnSpMkLst>
        </pc:cxnChg>
      </pc:sldChg>
      <pc:sldChg chg="addSp delSp new mod">
        <pc:chgData name="Matthieu De Mari" userId="dfb708c9-d8dc-439f-9a3b-c772bf4a311c" providerId="ADAL" clId="{1888DEAD-E307-4CA6-AFF5-49DFF9FCD3C3}" dt="2023-03-20T10:55:07.743" v="3763" actId="22"/>
        <pc:sldMkLst>
          <pc:docMk/>
          <pc:sldMk cId="508583681" sldId="418"/>
        </pc:sldMkLst>
        <pc:spChg chg="del">
          <ac:chgData name="Matthieu De Mari" userId="dfb708c9-d8dc-439f-9a3b-c772bf4a311c" providerId="ADAL" clId="{1888DEAD-E307-4CA6-AFF5-49DFF9FCD3C3}" dt="2023-03-20T10:55:06.865" v="3762" actId="478"/>
          <ac:spMkLst>
            <pc:docMk/>
            <pc:sldMk cId="508583681" sldId="418"/>
            <ac:spMk id="2" creationId="{FE4DD856-6917-D094-10BF-76DDB8AC3D28}"/>
          </ac:spMkLst>
        </pc:spChg>
        <pc:spChg chg="del">
          <ac:chgData name="Matthieu De Mari" userId="dfb708c9-d8dc-439f-9a3b-c772bf4a311c" providerId="ADAL" clId="{1888DEAD-E307-4CA6-AFF5-49DFF9FCD3C3}" dt="2023-03-20T10:55:06.147" v="3761" actId="478"/>
          <ac:spMkLst>
            <pc:docMk/>
            <pc:sldMk cId="508583681" sldId="418"/>
            <ac:spMk id="3" creationId="{62A77FE5-357A-C1BC-4537-9C61B562FD8B}"/>
          </ac:spMkLst>
        </pc:spChg>
        <pc:picChg chg="add">
          <ac:chgData name="Matthieu De Mari" userId="dfb708c9-d8dc-439f-9a3b-c772bf4a311c" providerId="ADAL" clId="{1888DEAD-E307-4CA6-AFF5-49DFF9FCD3C3}" dt="2023-03-20T10:55:07.743" v="3763" actId="22"/>
          <ac:picMkLst>
            <pc:docMk/>
            <pc:sldMk cId="508583681" sldId="418"/>
            <ac:picMk id="5" creationId="{8E4B50B8-F722-65BE-56D2-7122C7EAB56C}"/>
          </ac:picMkLst>
        </pc:picChg>
      </pc:sldChg>
      <pc:sldChg chg="addSp delSp modSp add mod ord">
        <pc:chgData name="Matthieu De Mari" userId="dfb708c9-d8dc-439f-9a3b-c772bf4a311c" providerId="ADAL" clId="{1888DEAD-E307-4CA6-AFF5-49DFF9FCD3C3}" dt="2023-03-20T10:59:08.845" v="3978" actId="1076"/>
        <pc:sldMkLst>
          <pc:docMk/>
          <pc:sldMk cId="2453299544" sldId="419"/>
        </pc:sldMkLst>
        <pc:picChg chg="add">
          <ac:chgData name="Matthieu De Mari" userId="dfb708c9-d8dc-439f-9a3b-c772bf4a311c" providerId="ADAL" clId="{1888DEAD-E307-4CA6-AFF5-49DFF9FCD3C3}" dt="2023-03-20T10:57:12.377" v="3828" actId="22"/>
          <ac:picMkLst>
            <pc:docMk/>
            <pc:sldMk cId="2453299544" sldId="419"/>
            <ac:picMk id="3" creationId="{04CEB311-479A-4B9F-C49C-59D0631F0C82}"/>
          </ac:picMkLst>
        </pc:picChg>
        <pc:picChg chg="del">
          <ac:chgData name="Matthieu De Mari" userId="dfb708c9-d8dc-439f-9a3b-c772bf4a311c" providerId="ADAL" clId="{1888DEAD-E307-4CA6-AFF5-49DFF9FCD3C3}" dt="2023-03-20T10:57:12.078" v="3827" actId="478"/>
          <ac:picMkLst>
            <pc:docMk/>
            <pc:sldMk cId="2453299544" sldId="419"/>
            <ac:picMk id="5" creationId="{8E4B50B8-F722-65BE-56D2-7122C7EAB56C}"/>
          </ac:picMkLst>
        </pc:picChg>
        <pc:picChg chg="add mod">
          <ac:chgData name="Matthieu De Mari" userId="dfb708c9-d8dc-439f-9a3b-c772bf4a311c" providerId="ADAL" clId="{1888DEAD-E307-4CA6-AFF5-49DFF9FCD3C3}" dt="2023-03-20T10:59:08.845" v="3978" actId="1076"/>
          <ac:picMkLst>
            <pc:docMk/>
            <pc:sldMk cId="2453299544" sldId="419"/>
            <ac:picMk id="6" creationId="{9365D822-E39B-1EA0-9F4D-856AA4ACD601}"/>
          </ac:picMkLst>
        </pc:picChg>
      </pc:sldChg>
      <pc:sldChg chg="add del">
        <pc:chgData name="Matthieu De Mari" userId="dfb708c9-d8dc-439f-9a3b-c772bf4a311c" providerId="ADAL" clId="{1888DEAD-E307-4CA6-AFF5-49DFF9FCD3C3}" dt="2023-03-20T10:58:44.540" v="3974" actId="47"/>
        <pc:sldMkLst>
          <pc:docMk/>
          <pc:sldMk cId="860446693" sldId="420"/>
        </pc:sldMkLst>
      </pc:sldChg>
      <pc:sldChg chg="modSp new mod">
        <pc:chgData name="Matthieu De Mari" userId="dfb708c9-d8dc-439f-9a3b-c772bf4a311c" providerId="ADAL" clId="{1888DEAD-E307-4CA6-AFF5-49DFF9FCD3C3}" dt="2023-03-20T11:05:38.379" v="4785" actId="20577"/>
        <pc:sldMkLst>
          <pc:docMk/>
          <pc:sldMk cId="2455924593" sldId="420"/>
        </pc:sldMkLst>
        <pc:spChg chg="mod">
          <ac:chgData name="Matthieu De Mari" userId="dfb708c9-d8dc-439f-9a3b-c772bf4a311c" providerId="ADAL" clId="{1888DEAD-E307-4CA6-AFF5-49DFF9FCD3C3}" dt="2023-03-20T11:01:34.429" v="4047" actId="20577"/>
          <ac:spMkLst>
            <pc:docMk/>
            <pc:sldMk cId="2455924593" sldId="420"/>
            <ac:spMk id="2" creationId="{9B8D8BA8-06BB-81C2-F7BD-934FD0791DE7}"/>
          </ac:spMkLst>
        </pc:spChg>
        <pc:spChg chg="mod">
          <ac:chgData name="Matthieu De Mari" userId="dfb708c9-d8dc-439f-9a3b-c772bf4a311c" providerId="ADAL" clId="{1888DEAD-E307-4CA6-AFF5-49DFF9FCD3C3}" dt="2023-03-20T11:05:38.379" v="4785" actId="20577"/>
          <ac:spMkLst>
            <pc:docMk/>
            <pc:sldMk cId="2455924593" sldId="420"/>
            <ac:spMk id="3" creationId="{039FBE2E-CF8A-1160-529C-0143CAD8F3C7}"/>
          </ac:spMkLst>
        </pc:spChg>
      </pc:sldChg>
      <pc:sldChg chg="addSp delSp modSp new mod">
        <pc:chgData name="Matthieu De Mari" userId="dfb708c9-d8dc-439f-9a3b-c772bf4a311c" providerId="ADAL" clId="{1888DEAD-E307-4CA6-AFF5-49DFF9FCD3C3}" dt="2023-03-20T11:01:03.311" v="3996" actId="20577"/>
        <pc:sldMkLst>
          <pc:docMk/>
          <pc:sldMk cId="3719237298" sldId="421"/>
        </pc:sldMkLst>
        <pc:spChg chg="del">
          <ac:chgData name="Matthieu De Mari" userId="dfb708c9-d8dc-439f-9a3b-c772bf4a311c" providerId="ADAL" clId="{1888DEAD-E307-4CA6-AFF5-49DFF9FCD3C3}" dt="2023-03-20T11:00:45.130" v="3990" actId="478"/>
          <ac:spMkLst>
            <pc:docMk/>
            <pc:sldMk cId="3719237298" sldId="421"/>
            <ac:spMk id="2" creationId="{3B29701B-9113-54C9-4999-51962AEF1A80}"/>
          </ac:spMkLst>
        </pc:spChg>
        <pc:spChg chg="del">
          <ac:chgData name="Matthieu De Mari" userId="dfb708c9-d8dc-439f-9a3b-c772bf4a311c" providerId="ADAL" clId="{1888DEAD-E307-4CA6-AFF5-49DFF9FCD3C3}" dt="2023-03-20T11:00:43.893" v="3989" actId="478"/>
          <ac:spMkLst>
            <pc:docMk/>
            <pc:sldMk cId="3719237298" sldId="421"/>
            <ac:spMk id="3" creationId="{FDBE53F1-0502-C254-BAAD-C20A4F910357}"/>
          </ac:spMkLst>
        </pc:spChg>
        <pc:spChg chg="add mod">
          <ac:chgData name="Matthieu De Mari" userId="dfb708c9-d8dc-439f-9a3b-c772bf4a311c" providerId="ADAL" clId="{1888DEAD-E307-4CA6-AFF5-49DFF9FCD3C3}" dt="2023-03-20T11:01:03.311" v="3996" actId="20577"/>
          <ac:spMkLst>
            <pc:docMk/>
            <pc:sldMk cId="3719237298" sldId="421"/>
            <ac:spMk id="8" creationId="{F5075BEA-2E89-3BF4-4207-2E426F6132BF}"/>
          </ac:spMkLst>
        </pc:spChg>
        <pc:picChg chg="add">
          <ac:chgData name="Matthieu De Mari" userId="dfb708c9-d8dc-439f-9a3b-c772bf4a311c" providerId="ADAL" clId="{1888DEAD-E307-4CA6-AFF5-49DFF9FCD3C3}" dt="2023-03-20T11:00:46.105" v="3991" actId="22"/>
          <ac:picMkLst>
            <pc:docMk/>
            <pc:sldMk cId="3719237298" sldId="421"/>
            <ac:picMk id="5" creationId="{E8856BB7-E43A-7466-AE4A-1AEB5A8A931F}"/>
          </ac:picMkLst>
        </pc:picChg>
        <pc:picChg chg="add del">
          <ac:chgData name="Matthieu De Mari" userId="dfb708c9-d8dc-439f-9a3b-c772bf4a311c" providerId="ADAL" clId="{1888DEAD-E307-4CA6-AFF5-49DFF9FCD3C3}" dt="2023-03-20T11:00:55.842" v="3993" actId="22"/>
          <ac:picMkLst>
            <pc:docMk/>
            <pc:sldMk cId="3719237298" sldId="421"/>
            <ac:picMk id="7" creationId="{1AEF7B54-A112-C75D-3272-7FF58C5D14AE}"/>
          </ac:picMkLst>
        </pc:picChg>
      </pc:sldChg>
      <pc:sldChg chg="modSp add mod">
        <pc:chgData name="Matthieu De Mari" userId="dfb708c9-d8dc-439f-9a3b-c772bf4a311c" providerId="ADAL" clId="{1888DEAD-E307-4CA6-AFF5-49DFF9FCD3C3}" dt="2023-03-20T11:06:58.547" v="5094" actId="113"/>
        <pc:sldMkLst>
          <pc:docMk/>
          <pc:sldMk cId="2067717828" sldId="422"/>
        </pc:sldMkLst>
        <pc:spChg chg="mod">
          <ac:chgData name="Matthieu De Mari" userId="dfb708c9-d8dc-439f-9a3b-c772bf4a311c" providerId="ADAL" clId="{1888DEAD-E307-4CA6-AFF5-49DFF9FCD3C3}" dt="2023-03-20T11:06:58.547" v="5094" actId="113"/>
          <ac:spMkLst>
            <pc:docMk/>
            <pc:sldMk cId="2067717828" sldId="422"/>
            <ac:spMk id="3" creationId="{039FBE2E-CF8A-1160-529C-0143CAD8F3C7}"/>
          </ac:spMkLst>
        </pc:spChg>
      </pc:sldChg>
      <pc:sldChg chg="modSp add mod">
        <pc:chgData name="Matthieu De Mari" userId="dfb708c9-d8dc-439f-9a3b-c772bf4a311c" providerId="ADAL" clId="{1888DEAD-E307-4CA6-AFF5-49DFF9FCD3C3}" dt="2023-03-20T11:11:21.696" v="5781" actId="113"/>
        <pc:sldMkLst>
          <pc:docMk/>
          <pc:sldMk cId="2542189070" sldId="423"/>
        </pc:sldMkLst>
        <pc:spChg chg="mod">
          <ac:chgData name="Matthieu De Mari" userId="dfb708c9-d8dc-439f-9a3b-c772bf4a311c" providerId="ADAL" clId="{1888DEAD-E307-4CA6-AFF5-49DFF9FCD3C3}" dt="2023-03-20T11:11:21.696" v="5781" actId="113"/>
          <ac:spMkLst>
            <pc:docMk/>
            <pc:sldMk cId="2542189070" sldId="423"/>
            <ac:spMk id="3" creationId="{039FBE2E-CF8A-1160-529C-0143CAD8F3C7}"/>
          </ac:spMkLst>
        </pc:spChg>
      </pc:sldChg>
      <pc:sldChg chg="del">
        <pc:chgData name="Matthieu De Mari" userId="dfb708c9-d8dc-439f-9a3b-c772bf4a311c" providerId="ADAL" clId="{1888DEAD-E307-4CA6-AFF5-49DFF9FCD3C3}" dt="2023-03-17T13:16:50.686" v="14" actId="47"/>
        <pc:sldMkLst>
          <pc:docMk/>
          <pc:sldMk cId="4226169062" sldId="423"/>
        </pc:sldMkLst>
      </pc:sldChg>
      <pc:sldChg chg="addSp delSp add mod ord">
        <pc:chgData name="Matthieu De Mari" userId="dfb708c9-d8dc-439f-9a3b-c772bf4a311c" providerId="ADAL" clId="{1888DEAD-E307-4CA6-AFF5-49DFF9FCD3C3}" dt="2023-03-20T11:15:49.756" v="6267" actId="22"/>
        <pc:sldMkLst>
          <pc:docMk/>
          <pc:sldMk cId="218642185" sldId="424"/>
        </pc:sldMkLst>
        <pc:spChg chg="del">
          <ac:chgData name="Matthieu De Mari" userId="dfb708c9-d8dc-439f-9a3b-c772bf4a311c" providerId="ADAL" clId="{1888DEAD-E307-4CA6-AFF5-49DFF9FCD3C3}" dt="2023-03-20T11:15:38.503" v="6265" actId="478"/>
          <ac:spMkLst>
            <pc:docMk/>
            <pc:sldMk cId="218642185" sldId="424"/>
            <ac:spMk id="8" creationId="{F5075BEA-2E89-3BF4-4207-2E426F6132BF}"/>
          </ac:spMkLst>
        </pc:spChg>
        <pc:picChg chg="add">
          <ac:chgData name="Matthieu De Mari" userId="dfb708c9-d8dc-439f-9a3b-c772bf4a311c" providerId="ADAL" clId="{1888DEAD-E307-4CA6-AFF5-49DFF9FCD3C3}" dt="2023-03-20T11:15:49.756" v="6267" actId="22"/>
          <ac:picMkLst>
            <pc:docMk/>
            <pc:sldMk cId="218642185" sldId="424"/>
            <ac:picMk id="3" creationId="{62A3D830-D4C0-3C57-17FE-D72860C1B066}"/>
          </ac:picMkLst>
        </pc:picChg>
        <pc:picChg chg="del">
          <ac:chgData name="Matthieu De Mari" userId="dfb708c9-d8dc-439f-9a3b-c772bf4a311c" providerId="ADAL" clId="{1888DEAD-E307-4CA6-AFF5-49DFF9FCD3C3}" dt="2023-03-20T11:15:38.835" v="6266" actId="478"/>
          <ac:picMkLst>
            <pc:docMk/>
            <pc:sldMk cId="218642185" sldId="424"/>
            <ac:picMk id="5" creationId="{E8856BB7-E43A-7466-AE4A-1AEB5A8A931F}"/>
          </ac:picMkLst>
        </pc:picChg>
      </pc:sldChg>
      <pc:sldChg chg="del">
        <pc:chgData name="Matthieu De Mari" userId="dfb708c9-d8dc-439f-9a3b-c772bf4a311c" providerId="ADAL" clId="{1888DEAD-E307-4CA6-AFF5-49DFF9FCD3C3}" dt="2023-03-17T13:16:50.686" v="14" actId="47"/>
        <pc:sldMkLst>
          <pc:docMk/>
          <pc:sldMk cId="1794465962" sldId="424"/>
        </pc:sldMkLst>
      </pc:sldChg>
      <pc:sldChg chg="addSp delSp modSp new mod">
        <pc:chgData name="Matthieu De Mari" userId="dfb708c9-d8dc-439f-9a3b-c772bf4a311c" providerId="ADAL" clId="{1888DEAD-E307-4CA6-AFF5-49DFF9FCD3C3}" dt="2023-03-20T11:16:35.793" v="6273" actId="1076"/>
        <pc:sldMkLst>
          <pc:docMk/>
          <pc:sldMk cId="424111310" sldId="425"/>
        </pc:sldMkLst>
        <pc:spChg chg="del">
          <ac:chgData name="Matthieu De Mari" userId="dfb708c9-d8dc-439f-9a3b-c772bf4a311c" providerId="ADAL" clId="{1888DEAD-E307-4CA6-AFF5-49DFF9FCD3C3}" dt="2023-03-20T11:16:09.571" v="6271" actId="478"/>
          <ac:spMkLst>
            <pc:docMk/>
            <pc:sldMk cId="424111310" sldId="425"/>
            <ac:spMk id="2" creationId="{28036013-A0B0-6435-11D5-CF997F7F88F2}"/>
          </ac:spMkLst>
        </pc:spChg>
        <pc:spChg chg="del">
          <ac:chgData name="Matthieu De Mari" userId="dfb708c9-d8dc-439f-9a3b-c772bf4a311c" providerId="ADAL" clId="{1888DEAD-E307-4CA6-AFF5-49DFF9FCD3C3}" dt="2023-03-20T11:16:08.627" v="6270" actId="478"/>
          <ac:spMkLst>
            <pc:docMk/>
            <pc:sldMk cId="424111310" sldId="425"/>
            <ac:spMk id="3" creationId="{66AF4366-3B90-27FF-C65A-BBD7971DEBDA}"/>
          </ac:spMkLst>
        </pc:spChg>
        <pc:picChg chg="add mod">
          <ac:chgData name="Matthieu De Mari" userId="dfb708c9-d8dc-439f-9a3b-c772bf4a311c" providerId="ADAL" clId="{1888DEAD-E307-4CA6-AFF5-49DFF9FCD3C3}" dt="2023-03-20T11:16:35.793" v="6273" actId="1076"/>
          <ac:picMkLst>
            <pc:docMk/>
            <pc:sldMk cId="424111310" sldId="425"/>
            <ac:picMk id="5" creationId="{2F4679F7-C17D-822A-453E-511EC7D392FC}"/>
          </ac:picMkLst>
        </pc:picChg>
      </pc:sldChg>
      <pc:sldChg chg="del">
        <pc:chgData name="Matthieu De Mari" userId="dfb708c9-d8dc-439f-9a3b-c772bf4a311c" providerId="ADAL" clId="{1888DEAD-E307-4CA6-AFF5-49DFF9FCD3C3}" dt="2023-03-17T13:16:50.686" v="14" actId="47"/>
        <pc:sldMkLst>
          <pc:docMk/>
          <pc:sldMk cId="909573732" sldId="425"/>
        </pc:sldMkLst>
      </pc:sldChg>
      <pc:sldChg chg="addSp modSp add mod ord">
        <pc:chgData name="Matthieu De Mari" userId="dfb708c9-d8dc-439f-9a3b-c772bf4a311c" providerId="ADAL" clId="{1888DEAD-E307-4CA6-AFF5-49DFF9FCD3C3}" dt="2023-03-20T11:31:44.551" v="7978"/>
        <pc:sldMkLst>
          <pc:docMk/>
          <pc:sldMk cId="451959142" sldId="426"/>
        </pc:sldMkLst>
        <pc:picChg chg="add mod">
          <ac:chgData name="Matthieu De Mari" userId="dfb708c9-d8dc-439f-9a3b-c772bf4a311c" providerId="ADAL" clId="{1888DEAD-E307-4CA6-AFF5-49DFF9FCD3C3}" dt="2023-03-20T11:17:14.707" v="6278" actId="1076"/>
          <ac:picMkLst>
            <pc:docMk/>
            <pc:sldMk cId="451959142" sldId="426"/>
            <ac:picMk id="3" creationId="{21048332-7796-4A5C-2578-46E311539F5B}"/>
          </ac:picMkLst>
        </pc:picChg>
      </pc:sldChg>
      <pc:sldChg chg="del">
        <pc:chgData name="Matthieu De Mari" userId="dfb708c9-d8dc-439f-9a3b-c772bf4a311c" providerId="ADAL" clId="{1888DEAD-E307-4CA6-AFF5-49DFF9FCD3C3}" dt="2023-03-17T13:16:51.617" v="15" actId="47"/>
        <pc:sldMkLst>
          <pc:docMk/>
          <pc:sldMk cId="730515734" sldId="426"/>
        </pc:sldMkLst>
      </pc:sldChg>
      <pc:sldChg chg="del">
        <pc:chgData name="Matthieu De Mari" userId="dfb708c9-d8dc-439f-9a3b-c772bf4a311c" providerId="ADAL" clId="{1888DEAD-E307-4CA6-AFF5-49DFF9FCD3C3}" dt="2023-03-17T13:16:51.617" v="15" actId="47"/>
        <pc:sldMkLst>
          <pc:docMk/>
          <pc:sldMk cId="1865957258" sldId="427"/>
        </pc:sldMkLst>
      </pc:sldChg>
      <pc:sldChg chg="addSp delSp modSp new mod">
        <pc:chgData name="Matthieu De Mari" userId="dfb708c9-d8dc-439f-9a3b-c772bf4a311c" providerId="ADAL" clId="{1888DEAD-E307-4CA6-AFF5-49DFF9FCD3C3}" dt="2023-03-20T11:24:16.430" v="7017" actId="1076"/>
        <pc:sldMkLst>
          <pc:docMk/>
          <pc:sldMk cId="2562731947" sldId="427"/>
        </pc:sldMkLst>
        <pc:spChg chg="del">
          <ac:chgData name="Matthieu De Mari" userId="dfb708c9-d8dc-439f-9a3b-c772bf4a311c" providerId="ADAL" clId="{1888DEAD-E307-4CA6-AFF5-49DFF9FCD3C3}" dt="2023-03-20T11:22:50.477" v="7011" actId="478"/>
          <ac:spMkLst>
            <pc:docMk/>
            <pc:sldMk cId="2562731947" sldId="427"/>
            <ac:spMk id="2" creationId="{00D1E749-B875-0775-396E-DE13FC014FBA}"/>
          </ac:spMkLst>
        </pc:spChg>
        <pc:spChg chg="del">
          <ac:chgData name="Matthieu De Mari" userId="dfb708c9-d8dc-439f-9a3b-c772bf4a311c" providerId="ADAL" clId="{1888DEAD-E307-4CA6-AFF5-49DFF9FCD3C3}" dt="2023-03-20T11:22:49.313" v="7010" actId="478"/>
          <ac:spMkLst>
            <pc:docMk/>
            <pc:sldMk cId="2562731947" sldId="427"/>
            <ac:spMk id="3" creationId="{0704F794-E124-12C0-A068-D534890D5831}"/>
          </ac:spMkLst>
        </pc:spChg>
        <pc:spChg chg="del">
          <ac:chgData name="Matthieu De Mari" userId="dfb708c9-d8dc-439f-9a3b-c772bf4a311c" providerId="ADAL" clId="{1888DEAD-E307-4CA6-AFF5-49DFF9FCD3C3}" dt="2023-03-20T11:22:51.309" v="7012" actId="478"/>
          <ac:spMkLst>
            <pc:docMk/>
            <pc:sldMk cId="2562731947" sldId="427"/>
            <ac:spMk id="4" creationId="{8B8AEA9B-A284-1423-5A36-864959793517}"/>
          </ac:spMkLst>
        </pc:spChg>
        <pc:spChg chg="add mod">
          <ac:chgData name="Matthieu De Mari" userId="dfb708c9-d8dc-439f-9a3b-c772bf4a311c" providerId="ADAL" clId="{1888DEAD-E307-4CA6-AFF5-49DFF9FCD3C3}" dt="2023-03-20T11:24:16.430" v="7017" actId="1076"/>
          <ac:spMkLst>
            <pc:docMk/>
            <pc:sldMk cId="2562731947" sldId="427"/>
            <ac:spMk id="7" creationId="{2535F9C4-2379-E44E-3826-E38D89C4B719}"/>
          </ac:spMkLst>
        </pc:spChg>
        <pc:picChg chg="add">
          <ac:chgData name="Matthieu De Mari" userId="dfb708c9-d8dc-439f-9a3b-c772bf4a311c" providerId="ADAL" clId="{1888DEAD-E307-4CA6-AFF5-49DFF9FCD3C3}" dt="2023-03-20T11:23:49.028" v="7013" actId="22"/>
          <ac:picMkLst>
            <pc:docMk/>
            <pc:sldMk cId="2562731947" sldId="427"/>
            <ac:picMk id="6" creationId="{4F4C1F74-50BE-CBE1-582A-BAAA30C51685}"/>
          </ac:picMkLst>
        </pc:picChg>
      </pc:sldChg>
      <pc:sldChg chg="modSp new del mod">
        <pc:chgData name="Matthieu De Mari" userId="dfb708c9-d8dc-439f-9a3b-c772bf4a311c" providerId="ADAL" clId="{1888DEAD-E307-4CA6-AFF5-49DFF9FCD3C3}" dt="2023-03-20T11:35:02.260" v="8198" actId="47"/>
        <pc:sldMkLst>
          <pc:docMk/>
          <pc:sldMk cId="561984200" sldId="428"/>
        </pc:sldMkLst>
        <pc:spChg chg="mod">
          <ac:chgData name="Matthieu De Mari" userId="dfb708c9-d8dc-439f-9a3b-c772bf4a311c" providerId="ADAL" clId="{1888DEAD-E307-4CA6-AFF5-49DFF9FCD3C3}" dt="2023-03-20T11:34:07.691" v="8152" actId="21"/>
          <ac:spMkLst>
            <pc:docMk/>
            <pc:sldMk cId="561984200" sldId="428"/>
            <ac:spMk id="3" creationId="{F6AF6870-DDA9-C366-A925-7FEC4716ADFB}"/>
          </ac:spMkLst>
        </pc:spChg>
      </pc:sldChg>
      <pc:sldChg chg="modSp new mod">
        <pc:chgData name="Matthieu De Mari" userId="dfb708c9-d8dc-439f-9a3b-c772bf4a311c" providerId="ADAL" clId="{1888DEAD-E307-4CA6-AFF5-49DFF9FCD3C3}" dt="2023-03-20T11:41:28.532" v="8847" actId="115"/>
        <pc:sldMkLst>
          <pc:docMk/>
          <pc:sldMk cId="1434956895" sldId="428"/>
        </pc:sldMkLst>
        <pc:spChg chg="mod">
          <ac:chgData name="Matthieu De Mari" userId="dfb708c9-d8dc-439f-9a3b-c772bf4a311c" providerId="ADAL" clId="{1888DEAD-E307-4CA6-AFF5-49DFF9FCD3C3}" dt="2023-03-20T11:39:20.716" v="8635"/>
          <ac:spMkLst>
            <pc:docMk/>
            <pc:sldMk cId="1434956895" sldId="428"/>
            <ac:spMk id="2" creationId="{3F3A8E5D-D62D-6849-97C5-C6FAB816270D}"/>
          </ac:spMkLst>
        </pc:spChg>
        <pc:spChg chg="mod">
          <ac:chgData name="Matthieu De Mari" userId="dfb708c9-d8dc-439f-9a3b-c772bf4a311c" providerId="ADAL" clId="{1888DEAD-E307-4CA6-AFF5-49DFF9FCD3C3}" dt="2023-03-20T11:41:28.532" v="8847" actId="115"/>
          <ac:spMkLst>
            <pc:docMk/>
            <pc:sldMk cId="1434956895" sldId="428"/>
            <ac:spMk id="3" creationId="{0181BEC2-7644-FF3D-3865-CE873EBA7B28}"/>
          </ac:spMkLst>
        </pc:spChg>
      </pc:sldChg>
      <pc:sldChg chg="del">
        <pc:chgData name="Matthieu De Mari" userId="dfb708c9-d8dc-439f-9a3b-c772bf4a311c" providerId="ADAL" clId="{1888DEAD-E307-4CA6-AFF5-49DFF9FCD3C3}" dt="2023-03-17T13:16:51.617" v="15" actId="47"/>
        <pc:sldMkLst>
          <pc:docMk/>
          <pc:sldMk cId="2022369352" sldId="428"/>
        </pc:sldMkLst>
      </pc:sldChg>
      <pc:sldChg chg="modSp add del mod ord">
        <pc:chgData name="Matthieu De Mari" userId="dfb708c9-d8dc-439f-9a3b-c772bf4a311c" providerId="ADAL" clId="{1888DEAD-E307-4CA6-AFF5-49DFF9FCD3C3}" dt="2023-03-20T11:31:52.701" v="7979" actId="47"/>
        <pc:sldMkLst>
          <pc:docMk/>
          <pc:sldMk cId="3326665352" sldId="428"/>
        </pc:sldMkLst>
        <pc:spChg chg="mod">
          <ac:chgData name="Matthieu De Mari" userId="dfb708c9-d8dc-439f-9a3b-c772bf4a311c" providerId="ADAL" clId="{1888DEAD-E307-4CA6-AFF5-49DFF9FCD3C3}" dt="2023-03-20T11:31:13.577" v="7892" actId="14100"/>
          <ac:spMkLst>
            <pc:docMk/>
            <pc:sldMk cId="3326665352" sldId="428"/>
            <ac:spMk id="3" creationId="{42170C63-D9D3-3C0C-7A89-EE7CE9303BA8}"/>
          </ac:spMkLst>
        </pc:spChg>
      </pc:sldChg>
      <pc:sldChg chg="del">
        <pc:chgData name="Matthieu De Mari" userId="dfb708c9-d8dc-439f-9a3b-c772bf4a311c" providerId="ADAL" clId="{1888DEAD-E307-4CA6-AFF5-49DFF9FCD3C3}" dt="2023-03-17T13:16:51.617" v="15" actId="47"/>
        <pc:sldMkLst>
          <pc:docMk/>
          <pc:sldMk cId="1549216935" sldId="429"/>
        </pc:sldMkLst>
      </pc:sldChg>
      <pc:sldChg chg="add">
        <pc:chgData name="Matthieu De Mari" userId="dfb708c9-d8dc-439f-9a3b-c772bf4a311c" providerId="ADAL" clId="{1888DEAD-E307-4CA6-AFF5-49DFF9FCD3C3}" dt="2023-03-20T11:43:41.160" v="8891" actId="2890"/>
        <pc:sldMkLst>
          <pc:docMk/>
          <pc:sldMk cId="2281408142" sldId="429"/>
        </pc:sldMkLst>
      </pc:sldChg>
      <pc:sldChg chg="modSp add mod">
        <pc:chgData name="Matthieu De Mari" userId="dfb708c9-d8dc-439f-9a3b-c772bf4a311c" providerId="ADAL" clId="{1888DEAD-E307-4CA6-AFF5-49DFF9FCD3C3}" dt="2023-03-20T11:53:55.106" v="9951" actId="20577"/>
        <pc:sldMkLst>
          <pc:docMk/>
          <pc:sldMk cId="1452149184" sldId="430"/>
        </pc:sldMkLst>
        <pc:spChg chg="mod">
          <ac:chgData name="Matthieu De Mari" userId="dfb708c9-d8dc-439f-9a3b-c772bf4a311c" providerId="ADAL" clId="{1888DEAD-E307-4CA6-AFF5-49DFF9FCD3C3}" dt="2023-03-20T11:53:55.106" v="9951" actId="20577"/>
          <ac:spMkLst>
            <pc:docMk/>
            <pc:sldMk cId="1452149184" sldId="430"/>
            <ac:spMk id="2" creationId="{6B70F080-5AE6-BE06-1477-59814861F873}"/>
          </ac:spMkLst>
        </pc:spChg>
      </pc:sldChg>
      <pc:sldChg chg="del">
        <pc:chgData name="Matthieu De Mari" userId="dfb708c9-d8dc-439f-9a3b-c772bf4a311c" providerId="ADAL" clId="{1888DEAD-E307-4CA6-AFF5-49DFF9FCD3C3}" dt="2023-03-17T13:16:52.409" v="16" actId="47"/>
        <pc:sldMkLst>
          <pc:docMk/>
          <pc:sldMk cId="2376719029" sldId="430"/>
        </pc:sldMkLst>
      </pc:sldChg>
      <pc:sldChg chg="delSp new del mod">
        <pc:chgData name="Matthieu De Mari" userId="dfb708c9-d8dc-439f-9a3b-c772bf4a311c" providerId="ADAL" clId="{1888DEAD-E307-4CA6-AFF5-49DFF9FCD3C3}" dt="2023-03-20T11:43:53.598" v="8896" actId="47"/>
        <pc:sldMkLst>
          <pc:docMk/>
          <pc:sldMk cId="2515683071" sldId="430"/>
        </pc:sldMkLst>
        <pc:spChg chg="del">
          <ac:chgData name="Matthieu De Mari" userId="dfb708c9-d8dc-439f-9a3b-c772bf4a311c" providerId="ADAL" clId="{1888DEAD-E307-4CA6-AFF5-49DFF9FCD3C3}" dt="2023-03-20T11:43:51.563" v="8895" actId="478"/>
          <ac:spMkLst>
            <pc:docMk/>
            <pc:sldMk cId="2515683071" sldId="430"/>
            <ac:spMk id="2" creationId="{9E929894-BD66-FDC1-8F22-73B3837BD518}"/>
          </ac:spMkLst>
        </pc:spChg>
        <pc:spChg chg="del">
          <ac:chgData name="Matthieu De Mari" userId="dfb708c9-d8dc-439f-9a3b-c772bf4a311c" providerId="ADAL" clId="{1888DEAD-E307-4CA6-AFF5-49DFF9FCD3C3}" dt="2023-03-20T11:43:50.573" v="8894" actId="478"/>
          <ac:spMkLst>
            <pc:docMk/>
            <pc:sldMk cId="2515683071" sldId="430"/>
            <ac:spMk id="3" creationId="{521ED298-51BD-28B5-A2BE-F66518B0926D}"/>
          </ac:spMkLst>
        </pc:spChg>
      </pc:sldChg>
      <pc:sldChg chg="add del">
        <pc:chgData name="Matthieu De Mari" userId="dfb708c9-d8dc-439f-9a3b-c772bf4a311c" providerId="ADAL" clId="{1888DEAD-E307-4CA6-AFF5-49DFF9FCD3C3}" dt="2023-03-20T11:51:10.039" v="9609" actId="47"/>
        <pc:sldMkLst>
          <pc:docMk/>
          <pc:sldMk cId="2552322506" sldId="430"/>
        </pc:sldMkLst>
      </pc:sldChg>
      <pc:sldChg chg="del">
        <pc:chgData name="Matthieu De Mari" userId="dfb708c9-d8dc-439f-9a3b-c772bf4a311c" providerId="ADAL" clId="{1888DEAD-E307-4CA6-AFF5-49DFF9FCD3C3}" dt="2023-03-17T13:16:52.409" v="16" actId="47"/>
        <pc:sldMkLst>
          <pc:docMk/>
          <pc:sldMk cId="133940590" sldId="431"/>
        </pc:sldMkLst>
      </pc:sldChg>
      <pc:sldChg chg="addSp delSp modSp new mod">
        <pc:chgData name="Matthieu De Mari" userId="dfb708c9-d8dc-439f-9a3b-c772bf4a311c" providerId="ADAL" clId="{1888DEAD-E307-4CA6-AFF5-49DFF9FCD3C3}" dt="2023-03-20T11:56:54.486" v="10255" actId="1076"/>
        <pc:sldMkLst>
          <pc:docMk/>
          <pc:sldMk cId="1438970372" sldId="431"/>
        </pc:sldMkLst>
        <pc:spChg chg="del">
          <ac:chgData name="Matthieu De Mari" userId="dfb708c9-d8dc-439f-9a3b-c772bf4a311c" providerId="ADAL" clId="{1888DEAD-E307-4CA6-AFF5-49DFF9FCD3C3}" dt="2023-03-20T11:55:46.008" v="10123" actId="478"/>
          <ac:spMkLst>
            <pc:docMk/>
            <pc:sldMk cId="1438970372" sldId="431"/>
            <ac:spMk id="2" creationId="{A6FC8E1C-F8B2-D4A0-68DC-03EF0922B0C9}"/>
          </ac:spMkLst>
        </pc:spChg>
        <pc:spChg chg="del">
          <ac:chgData name="Matthieu De Mari" userId="dfb708c9-d8dc-439f-9a3b-c772bf4a311c" providerId="ADAL" clId="{1888DEAD-E307-4CA6-AFF5-49DFF9FCD3C3}" dt="2023-03-20T11:55:46.840" v="10124" actId="478"/>
          <ac:spMkLst>
            <pc:docMk/>
            <pc:sldMk cId="1438970372" sldId="431"/>
            <ac:spMk id="3" creationId="{CAFF7E8C-704A-A593-6B54-5E816FB9064A}"/>
          </ac:spMkLst>
        </pc:spChg>
        <pc:spChg chg="del">
          <ac:chgData name="Matthieu De Mari" userId="dfb708c9-d8dc-439f-9a3b-c772bf4a311c" providerId="ADAL" clId="{1888DEAD-E307-4CA6-AFF5-49DFF9FCD3C3}" dt="2023-03-20T11:55:47.426" v="10125" actId="478"/>
          <ac:spMkLst>
            <pc:docMk/>
            <pc:sldMk cId="1438970372" sldId="431"/>
            <ac:spMk id="4" creationId="{206D967B-2C3A-CC98-D325-615C0102C66A}"/>
          </ac:spMkLst>
        </pc:spChg>
        <pc:spChg chg="add mod">
          <ac:chgData name="Matthieu De Mari" userId="dfb708c9-d8dc-439f-9a3b-c772bf4a311c" providerId="ADAL" clId="{1888DEAD-E307-4CA6-AFF5-49DFF9FCD3C3}" dt="2023-03-20T11:56:54.486" v="10255" actId="1076"/>
          <ac:spMkLst>
            <pc:docMk/>
            <pc:sldMk cId="1438970372" sldId="431"/>
            <ac:spMk id="7" creationId="{81E4220C-AA1B-D510-F3AE-DD716B8A6862}"/>
          </ac:spMkLst>
        </pc:spChg>
        <pc:picChg chg="add">
          <ac:chgData name="Matthieu De Mari" userId="dfb708c9-d8dc-439f-9a3b-c772bf4a311c" providerId="ADAL" clId="{1888DEAD-E307-4CA6-AFF5-49DFF9FCD3C3}" dt="2023-03-20T11:55:48.286" v="10126" actId="22"/>
          <ac:picMkLst>
            <pc:docMk/>
            <pc:sldMk cId="1438970372" sldId="431"/>
            <ac:picMk id="6" creationId="{9CC7F84D-21D8-8FB2-B322-420A295C240C}"/>
          </ac:picMkLst>
        </pc:picChg>
      </pc:sldChg>
      <pc:sldChg chg="modSp add mod">
        <pc:chgData name="Matthieu De Mari" userId="dfb708c9-d8dc-439f-9a3b-c772bf4a311c" providerId="ADAL" clId="{1888DEAD-E307-4CA6-AFF5-49DFF9FCD3C3}" dt="2023-03-20T11:54:59.208" v="10122" actId="20577"/>
        <pc:sldMkLst>
          <pc:docMk/>
          <pc:sldMk cId="1303576390" sldId="432"/>
        </pc:sldMkLst>
        <pc:spChg chg="mod">
          <ac:chgData name="Matthieu De Mari" userId="dfb708c9-d8dc-439f-9a3b-c772bf4a311c" providerId="ADAL" clId="{1888DEAD-E307-4CA6-AFF5-49DFF9FCD3C3}" dt="2023-03-20T11:54:59.208" v="10122" actId="20577"/>
          <ac:spMkLst>
            <pc:docMk/>
            <pc:sldMk cId="1303576390" sldId="432"/>
            <ac:spMk id="3" creationId="{0AC2E044-D0C1-8668-6F70-6B3FC04F04C8}"/>
          </ac:spMkLst>
        </pc:spChg>
      </pc:sldChg>
      <pc:sldChg chg="del">
        <pc:chgData name="Matthieu De Mari" userId="dfb708c9-d8dc-439f-9a3b-c772bf4a311c" providerId="ADAL" clId="{1888DEAD-E307-4CA6-AFF5-49DFF9FCD3C3}" dt="2023-03-17T13:16:52.409" v="16" actId="47"/>
        <pc:sldMkLst>
          <pc:docMk/>
          <pc:sldMk cId="2188406462" sldId="432"/>
        </pc:sldMkLst>
      </pc:sldChg>
      <pc:sldChg chg="del">
        <pc:chgData name="Matthieu De Mari" userId="dfb708c9-d8dc-439f-9a3b-c772bf4a311c" providerId="ADAL" clId="{1888DEAD-E307-4CA6-AFF5-49DFF9FCD3C3}" dt="2023-03-17T13:16:52.409" v="16" actId="47"/>
        <pc:sldMkLst>
          <pc:docMk/>
          <pc:sldMk cId="1769846722" sldId="433"/>
        </pc:sldMkLst>
      </pc:sldChg>
      <pc:sldChg chg="del">
        <pc:chgData name="Matthieu De Mari" userId="dfb708c9-d8dc-439f-9a3b-c772bf4a311c" providerId="ADAL" clId="{1888DEAD-E307-4CA6-AFF5-49DFF9FCD3C3}" dt="2023-03-17T13:16:53.123" v="17" actId="47"/>
        <pc:sldMkLst>
          <pc:docMk/>
          <pc:sldMk cId="3094800006" sldId="434"/>
        </pc:sldMkLst>
      </pc:sldChg>
      <pc:sldChg chg="del">
        <pc:chgData name="Matthieu De Mari" userId="dfb708c9-d8dc-439f-9a3b-c772bf4a311c" providerId="ADAL" clId="{1888DEAD-E307-4CA6-AFF5-49DFF9FCD3C3}" dt="2023-03-17T13:16:53.123" v="17" actId="47"/>
        <pc:sldMkLst>
          <pc:docMk/>
          <pc:sldMk cId="3322702571" sldId="435"/>
        </pc:sldMkLst>
      </pc:sldChg>
      <pc:sldChg chg="del">
        <pc:chgData name="Matthieu De Mari" userId="dfb708c9-d8dc-439f-9a3b-c772bf4a311c" providerId="ADAL" clId="{1888DEAD-E307-4CA6-AFF5-49DFF9FCD3C3}" dt="2023-03-17T13:16:53.123" v="17" actId="47"/>
        <pc:sldMkLst>
          <pc:docMk/>
          <pc:sldMk cId="861916422" sldId="437"/>
        </pc:sldMkLst>
      </pc:sldChg>
      <pc:sldChg chg="del">
        <pc:chgData name="Matthieu De Mari" userId="dfb708c9-d8dc-439f-9a3b-c772bf4a311c" providerId="ADAL" clId="{1888DEAD-E307-4CA6-AFF5-49DFF9FCD3C3}" dt="2023-03-17T13:16:53.838" v="18" actId="47"/>
        <pc:sldMkLst>
          <pc:docMk/>
          <pc:sldMk cId="671110687" sldId="438"/>
        </pc:sldMkLst>
      </pc:sldChg>
      <pc:sldChg chg="del">
        <pc:chgData name="Matthieu De Mari" userId="dfb708c9-d8dc-439f-9a3b-c772bf4a311c" providerId="ADAL" clId="{1888DEAD-E307-4CA6-AFF5-49DFF9FCD3C3}" dt="2023-03-17T13:16:53.838" v="18" actId="47"/>
        <pc:sldMkLst>
          <pc:docMk/>
          <pc:sldMk cId="1589725218" sldId="439"/>
        </pc:sldMkLst>
      </pc:sldChg>
      <pc:sldChg chg="del">
        <pc:chgData name="Matthieu De Mari" userId="dfb708c9-d8dc-439f-9a3b-c772bf4a311c" providerId="ADAL" clId="{1888DEAD-E307-4CA6-AFF5-49DFF9FCD3C3}" dt="2023-03-17T13:16:53.838" v="18" actId="47"/>
        <pc:sldMkLst>
          <pc:docMk/>
          <pc:sldMk cId="2955466283" sldId="440"/>
        </pc:sldMkLst>
      </pc:sldChg>
      <pc:sldChg chg="del">
        <pc:chgData name="Matthieu De Mari" userId="dfb708c9-d8dc-439f-9a3b-c772bf4a311c" providerId="ADAL" clId="{1888DEAD-E307-4CA6-AFF5-49DFF9FCD3C3}" dt="2023-03-17T13:16:55.180" v="20" actId="47"/>
        <pc:sldMkLst>
          <pc:docMk/>
          <pc:sldMk cId="1448790682" sldId="441"/>
        </pc:sldMkLst>
      </pc:sldChg>
      <pc:sldChg chg="del">
        <pc:chgData name="Matthieu De Mari" userId="dfb708c9-d8dc-439f-9a3b-c772bf4a311c" providerId="ADAL" clId="{1888DEAD-E307-4CA6-AFF5-49DFF9FCD3C3}" dt="2023-03-17T13:16:54.511" v="19" actId="47"/>
        <pc:sldMkLst>
          <pc:docMk/>
          <pc:sldMk cId="75594367" sldId="442"/>
        </pc:sldMkLst>
      </pc:sldChg>
      <pc:sldChg chg="del">
        <pc:chgData name="Matthieu De Mari" userId="dfb708c9-d8dc-439f-9a3b-c772bf4a311c" providerId="ADAL" clId="{1888DEAD-E307-4CA6-AFF5-49DFF9FCD3C3}" dt="2023-03-17T13:16:55.180" v="20" actId="47"/>
        <pc:sldMkLst>
          <pc:docMk/>
          <pc:sldMk cId="110232736" sldId="443"/>
        </pc:sldMkLst>
      </pc:sldChg>
      <pc:sldChg chg="del">
        <pc:chgData name="Matthieu De Mari" userId="dfb708c9-d8dc-439f-9a3b-c772bf4a311c" providerId="ADAL" clId="{1888DEAD-E307-4CA6-AFF5-49DFF9FCD3C3}" dt="2023-03-17T13:16:55.180" v="20" actId="47"/>
        <pc:sldMkLst>
          <pc:docMk/>
          <pc:sldMk cId="1237963508" sldId="444"/>
        </pc:sldMkLst>
      </pc:sldChg>
      <pc:sldChg chg="del">
        <pc:chgData name="Matthieu De Mari" userId="dfb708c9-d8dc-439f-9a3b-c772bf4a311c" providerId="ADAL" clId="{1888DEAD-E307-4CA6-AFF5-49DFF9FCD3C3}" dt="2023-03-17T13:16:55.180" v="20" actId="47"/>
        <pc:sldMkLst>
          <pc:docMk/>
          <pc:sldMk cId="1417587332" sldId="445"/>
        </pc:sldMkLst>
      </pc:sldChg>
      <pc:sldChg chg="del">
        <pc:chgData name="Matthieu De Mari" userId="dfb708c9-d8dc-439f-9a3b-c772bf4a311c" providerId="ADAL" clId="{1888DEAD-E307-4CA6-AFF5-49DFF9FCD3C3}" dt="2023-03-17T13:16:54.511" v="19" actId="47"/>
        <pc:sldMkLst>
          <pc:docMk/>
          <pc:sldMk cId="1624935982" sldId="447"/>
        </pc:sldMkLst>
      </pc:sldChg>
      <pc:sldChg chg="del">
        <pc:chgData name="Matthieu De Mari" userId="dfb708c9-d8dc-439f-9a3b-c772bf4a311c" providerId="ADAL" clId="{1888DEAD-E307-4CA6-AFF5-49DFF9FCD3C3}" dt="2023-03-17T13:16:55.180" v="20" actId="47"/>
        <pc:sldMkLst>
          <pc:docMk/>
          <pc:sldMk cId="4016554108" sldId="448"/>
        </pc:sldMkLst>
      </pc:sldChg>
      <pc:sldChg chg="del">
        <pc:chgData name="Matthieu De Mari" userId="dfb708c9-d8dc-439f-9a3b-c772bf4a311c" providerId="ADAL" clId="{1888DEAD-E307-4CA6-AFF5-49DFF9FCD3C3}" dt="2023-03-17T13:16:55.180" v="20" actId="47"/>
        <pc:sldMkLst>
          <pc:docMk/>
          <pc:sldMk cId="512281156" sldId="449"/>
        </pc:sldMkLst>
      </pc:sldChg>
      <pc:sldChg chg="del">
        <pc:chgData name="Matthieu De Mari" userId="dfb708c9-d8dc-439f-9a3b-c772bf4a311c" providerId="ADAL" clId="{1888DEAD-E307-4CA6-AFF5-49DFF9FCD3C3}" dt="2023-03-17T13:16:55.180" v="20" actId="47"/>
        <pc:sldMkLst>
          <pc:docMk/>
          <pc:sldMk cId="3938870733" sldId="450"/>
        </pc:sldMkLst>
      </pc:sldChg>
      <pc:sldChg chg="del">
        <pc:chgData name="Matthieu De Mari" userId="dfb708c9-d8dc-439f-9a3b-c772bf4a311c" providerId="ADAL" clId="{1888DEAD-E307-4CA6-AFF5-49DFF9FCD3C3}" dt="2023-03-17T13:16:55.180" v="20" actId="47"/>
        <pc:sldMkLst>
          <pc:docMk/>
          <pc:sldMk cId="3522887232" sldId="451"/>
        </pc:sldMkLst>
      </pc:sldChg>
      <pc:sldChg chg="del">
        <pc:chgData name="Matthieu De Mari" userId="dfb708c9-d8dc-439f-9a3b-c772bf4a311c" providerId="ADAL" clId="{1888DEAD-E307-4CA6-AFF5-49DFF9FCD3C3}" dt="2023-03-17T13:16:52.409" v="16" actId="47"/>
        <pc:sldMkLst>
          <pc:docMk/>
          <pc:sldMk cId="216138188" sldId="452"/>
        </pc:sldMkLst>
      </pc:sldChg>
    </pc:docChg>
  </pc:docChgLst>
  <pc:docChgLst>
    <pc:chgData name="Matthieu De Mari" userId="dfb708c9-d8dc-439f-9a3b-c772bf4a311c" providerId="ADAL" clId="{B062104F-1E69-4CDF-A22D-D1D6E8C24F26}"/>
    <pc:docChg chg="custSel addSld delSld modSld sldOrd addSection delSection modSection">
      <pc:chgData name="Matthieu De Mari" userId="dfb708c9-d8dc-439f-9a3b-c772bf4a311c" providerId="ADAL" clId="{B062104F-1E69-4CDF-A22D-D1D6E8C24F26}" dt="2023-03-21T09:52:13.789" v="1681" actId="20577"/>
      <pc:docMkLst>
        <pc:docMk/>
      </pc:docMkLst>
      <pc:sldChg chg="del">
        <pc:chgData name="Matthieu De Mari" userId="dfb708c9-d8dc-439f-9a3b-c772bf4a311c" providerId="ADAL" clId="{B062104F-1E69-4CDF-A22D-D1D6E8C24F26}" dt="2023-03-21T06:06:10.983" v="15" actId="47"/>
        <pc:sldMkLst>
          <pc:docMk/>
          <pc:sldMk cId="1813455260" sldId="274"/>
        </pc:sldMkLst>
      </pc:sldChg>
      <pc:sldChg chg="del">
        <pc:chgData name="Matthieu De Mari" userId="dfb708c9-d8dc-439f-9a3b-c772bf4a311c" providerId="ADAL" clId="{B062104F-1E69-4CDF-A22D-D1D6E8C24F26}" dt="2023-03-21T06:06:10.983" v="15" actId="47"/>
        <pc:sldMkLst>
          <pc:docMk/>
          <pc:sldMk cId="144954399" sldId="275"/>
        </pc:sldMkLst>
      </pc:sldChg>
      <pc:sldChg chg="del">
        <pc:chgData name="Matthieu De Mari" userId="dfb708c9-d8dc-439f-9a3b-c772bf4a311c" providerId="ADAL" clId="{B062104F-1E69-4CDF-A22D-D1D6E8C24F26}" dt="2023-03-21T06:06:10.983" v="15" actId="47"/>
        <pc:sldMkLst>
          <pc:docMk/>
          <pc:sldMk cId="885607022" sldId="278"/>
        </pc:sldMkLst>
      </pc:sldChg>
      <pc:sldChg chg="del">
        <pc:chgData name="Matthieu De Mari" userId="dfb708c9-d8dc-439f-9a3b-c772bf4a311c" providerId="ADAL" clId="{B062104F-1E69-4CDF-A22D-D1D6E8C24F26}" dt="2023-03-21T06:06:10.983" v="15" actId="47"/>
        <pc:sldMkLst>
          <pc:docMk/>
          <pc:sldMk cId="3941141626" sldId="279"/>
        </pc:sldMkLst>
      </pc:sldChg>
      <pc:sldChg chg="del">
        <pc:chgData name="Matthieu De Mari" userId="dfb708c9-d8dc-439f-9a3b-c772bf4a311c" providerId="ADAL" clId="{B062104F-1E69-4CDF-A22D-D1D6E8C24F26}" dt="2023-03-21T06:06:10.983" v="15" actId="47"/>
        <pc:sldMkLst>
          <pc:docMk/>
          <pc:sldMk cId="2409304258" sldId="280"/>
        </pc:sldMkLst>
      </pc:sldChg>
      <pc:sldChg chg="del">
        <pc:chgData name="Matthieu De Mari" userId="dfb708c9-d8dc-439f-9a3b-c772bf4a311c" providerId="ADAL" clId="{B062104F-1E69-4CDF-A22D-D1D6E8C24F26}" dt="2023-03-21T06:06:10.983" v="15" actId="47"/>
        <pc:sldMkLst>
          <pc:docMk/>
          <pc:sldMk cId="2949375831" sldId="281"/>
        </pc:sldMkLst>
      </pc:sldChg>
      <pc:sldChg chg="del">
        <pc:chgData name="Matthieu De Mari" userId="dfb708c9-d8dc-439f-9a3b-c772bf4a311c" providerId="ADAL" clId="{B062104F-1E69-4CDF-A22D-D1D6E8C24F26}" dt="2023-03-21T06:06:10.983" v="15" actId="47"/>
        <pc:sldMkLst>
          <pc:docMk/>
          <pc:sldMk cId="1567445271" sldId="285"/>
        </pc:sldMkLst>
      </pc:sldChg>
      <pc:sldChg chg="modSp mod">
        <pc:chgData name="Matthieu De Mari" userId="dfb708c9-d8dc-439f-9a3b-c772bf4a311c" providerId="ADAL" clId="{B062104F-1E69-4CDF-A22D-D1D6E8C24F26}" dt="2023-03-21T06:06:01.918" v="14" actId="20577"/>
        <pc:sldMkLst>
          <pc:docMk/>
          <pc:sldMk cId="1040156172" sldId="377"/>
        </pc:sldMkLst>
        <pc:spChg chg="mod">
          <ac:chgData name="Matthieu De Mari" userId="dfb708c9-d8dc-439f-9a3b-c772bf4a311c" providerId="ADAL" clId="{B062104F-1E69-4CDF-A22D-D1D6E8C24F26}" dt="2023-03-21T06:06:01.918" v="14" actId="20577"/>
          <ac:spMkLst>
            <pc:docMk/>
            <pc:sldMk cId="1040156172" sldId="377"/>
            <ac:spMk id="2" creationId="{080CEB46-CC16-4D19-8C2C-AEE9471D8168}"/>
          </ac:spMkLst>
        </pc:spChg>
      </pc:sldChg>
      <pc:sldChg chg="modSp new mod">
        <pc:chgData name="Matthieu De Mari" userId="dfb708c9-d8dc-439f-9a3b-c772bf4a311c" providerId="ADAL" clId="{B062104F-1E69-4CDF-A22D-D1D6E8C24F26}" dt="2023-03-21T06:09:14.369" v="570" actId="20577"/>
        <pc:sldMkLst>
          <pc:docMk/>
          <pc:sldMk cId="1571224013" sldId="378"/>
        </pc:sldMkLst>
        <pc:spChg chg="mod">
          <ac:chgData name="Matthieu De Mari" userId="dfb708c9-d8dc-439f-9a3b-c772bf4a311c" providerId="ADAL" clId="{B062104F-1E69-4CDF-A22D-D1D6E8C24F26}" dt="2023-03-21T06:06:47.907" v="56" actId="20577"/>
          <ac:spMkLst>
            <pc:docMk/>
            <pc:sldMk cId="1571224013" sldId="378"/>
            <ac:spMk id="2" creationId="{32EF603F-1F1B-6578-26C3-0631342CF80D}"/>
          </ac:spMkLst>
        </pc:spChg>
        <pc:spChg chg="mod">
          <ac:chgData name="Matthieu De Mari" userId="dfb708c9-d8dc-439f-9a3b-c772bf4a311c" providerId="ADAL" clId="{B062104F-1E69-4CDF-A22D-D1D6E8C24F26}" dt="2023-03-21T06:09:14.369" v="570" actId="20577"/>
          <ac:spMkLst>
            <pc:docMk/>
            <pc:sldMk cId="1571224013" sldId="378"/>
            <ac:spMk id="3" creationId="{58B858D0-96EE-D3D0-66A1-E381FFC36E12}"/>
          </ac:spMkLst>
        </pc:spChg>
      </pc:sldChg>
      <pc:sldChg chg="new">
        <pc:chgData name="Matthieu De Mari" userId="dfb708c9-d8dc-439f-9a3b-c772bf4a311c" providerId="ADAL" clId="{B062104F-1E69-4CDF-A22D-D1D6E8C24F26}" dt="2023-03-21T06:09:43.838" v="573" actId="680"/>
        <pc:sldMkLst>
          <pc:docMk/>
          <pc:sldMk cId="319636625" sldId="379"/>
        </pc:sldMkLst>
      </pc:sldChg>
      <pc:sldChg chg="del">
        <pc:chgData name="Matthieu De Mari" userId="dfb708c9-d8dc-439f-9a3b-c772bf4a311c" providerId="ADAL" clId="{B062104F-1E69-4CDF-A22D-D1D6E8C24F26}" dt="2023-03-21T06:06:10.983" v="15" actId="47"/>
        <pc:sldMkLst>
          <pc:docMk/>
          <pc:sldMk cId="3856210223" sldId="379"/>
        </pc:sldMkLst>
      </pc:sldChg>
      <pc:sldChg chg="modSp add mod">
        <pc:chgData name="Matthieu De Mari" userId="dfb708c9-d8dc-439f-9a3b-c772bf4a311c" providerId="ADAL" clId="{B062104F-1E69-4CDF-A22D-D1D6E8C24F26}" dt="2023-03-21T07:09:11.418" v="629" actId="20577"/>
        <pc:sldMkLst>
          <pc:docMk/>
          <pc:sldMk cId="2412436523" sldId="380"/>
        </pc:sldMkLst>
        <pc:spChg chg="mod">
          <ac:chgData name="Matthieu De Mari" userId="dfb708c9-d8dc-439f-9a3b-c772bf4a311c" providerId="ADAL" clId="{B062104F-1E69-4CDF-A22D-D1D6E8C24F26}" dt="2023-03-21T07:09:11.418" v="629" actId="20577"/>
          <ac:spMkLst>
            <pc:docMk/>
            <pc:sldMk cId="2412436523" sldId="380"/>
            <ac:spMk id="3" creationId="{58B858D0-96EE-D3D0-66A1-E381FFC36E12}"/>
          </ac:spMkLst>
        </pc:spChg>
      </pc:sldChg>
      <pc:sldChg chg="new">
        <pc:chgData name="Matthieu De Mari" userId="dfb708c9-d8dc-439f-9a3b-c772bf4a311c" providerId="ADAL" clId="{B062104F-1E69-4CDF-A22D-D1D6E8C24F26}" dt="2023-03-21T07:09:36.323" v="632" actId="680"/>
        <pc:sldMkLst>
          <pc:docMk/>
          <pc:sldMk cId="3929722451" sldId="381"/>
        </pc:sldMkLst>
      </pc:sldChg>
      <pc:sldChg chg="modSp new mod ord">
        <pc:chgData name="Matthieu De Mari" userId="dfb708c9-d8dc-439f-9a3b-c772bf4a311c" providerId="ADAL" clId="{B062104F-1E69-4CDF-A22D-D1D6E8C24F26}" dt="2023-03-21T09:49:10.062" v="1328" actId="5793"/>
        <pc:sldMkLst>
          <pc:docMk/>
          <pc:sldMk cId="2291200604" sldId="382"/>
        </pc:sldMkLst>
        <pc:spChg chg="mod">
          <ac:chgData name="Matthieu De Mari" userId="dfb708c9-d8dc-439f-9a3b-c772bf4a311c" providerId="ADAL" clId="{B062104F-1E69-4CDF-A22D-D1D6E8C24F26}" dt="2023-03-21T09:35:11.141" v="1315" actId="20577"/>
          <ac:spMkLst>
            <pc:docMk/>
            <pc:sldMk cId="2291200604" sldId="382"/>
            <ac:spMk id="2" creationId="{38B2E7A7-E618-59F0-571A-6F272326320C}"/>
          </ac:spMkLst>
        </pc:spChg>
        <pc:spChg chg="mod">
          <ac:chgData name="Matthieu De Mari" userId="dfb708c9-d8dc-439f-9a3b-c772bf4a311c" providerId="ADAL" clId="{B062104F-1E69-4CDF-A22D-D1D6E8C24F26}" dt="2023-03-21T09:49:10.062" v="1328" actId="5793"/>
          <ac:spMkLst>
            <pc:docMk/>
            <pc:sldMk cId="2291200604" sldId="382"/>
            <ac:spMk id="3" creationId="{F91F50C9-5827-6430-A431-9814287431F2}"/>
          </ac:spMkLst>
        </pc:spChg>
      </pc:sldChg>
      <pc:sldChg chg="new">
        <pc:chgData name="Matthieu De Mari" userId="dfb708c9-d8dc-439f-9a3b-c772bf4a311c" providerId="ADAL" clId="{B062104F-1E69-4CDF-A22D-D1D6E8C24F26}" dt="2023-03-21T09:35:26.775" v="1320" actId="680"/>
        <pc:sldMkLst>
          <pc:docMk/>
          <pc:sldMk cId="3242948426" sldId="383"/>
        </pc:sldMkLst>
      </pc:sldChg>
      <pc:sldChg chg="new">
        <pc:chgData name="Matthieu De Mari" userId="dfb708c9-d8dc-439f-9a3b-c772bf4a311c" providerId="ADAL" clId="{B062104F-1E69-4CDF-A22D-D1D6E8C24F26}" dt="2023-03-21T09:35:38.917" v="1323" actId="680"/>
        <pc:sldMkLst>
          <pc:docMk/>
          <pc:sldMk cId="1463768414" sldId="384"/>
        </pc:sldMkLst>
      </pc:sldChg>
      <pc:sldChg chg="modSp new mod">
        <pc:chgData name="Matthieu De Mari" userId="dfb708c9-d8dc-439f-9a3b-c772bf4a311c" providerId="ADAL" clId="{B062104F-1E69-4CDF-A22D-D1D6E8C24F26}" dt="2023-03-21T09:52:13.789" v="1681" actId="20577"/>
        <pc:sldMkLst>
          <pc:docMk/>
          <pc:sldMk cId="1117217621" sldId="385"/>
        </pc:sldMkLst>
        <pc:spChg chg="mod">
          <ac:chgData name="Matthieu De Mari" userId="dfb708c9-d8dc-439f-9a3b-c772bf4a311c" providerId="ADAL" clId="{B062104F-1E69-4CDF-A22D-D1D6E8C24F26}" dt="2023-03-21T09:52:13.789" v="1681" actId="20577"/>
          <ac:spMkLst>
            <pc:docMk/>
            <pc:sldMk cId="1117217621" sldId="385"/>
            <ac:spMk id="2" creationId="{B8F8AD20-D3EE-F984-0A9E-5C7B13B5240C}"/>
          </ac:spMkLst>
        </pc:spChg>
        <pc:spChg chg="mod">
          <ac:chgData name="Matthieu De Mari" userId="dfb708c9-d8dc-439f-9a3b-c772bf4a311c" providerId="ADAL" clId="{B062104F-1E69-4CDF-A22D-D1D6E8C24F26}" dt="2023-03-21T09:51:46.995" v="1665" actId="20577"/>
          <ac:spMkLst>
            <pc:docMk/>
            <pc:sldMk cId="1117217621" sldId="385"/>
            <ac:spMk id="3" creationId="{58E87A79-F9F7-F59B-E9FE-8D35F3995109}"/>
          </ac:spMkLst>
        </pc:spChg>
      </pc:sldChg>
      <pc:sldChg chg="del">
        <pc:chgData name="Matthieu De Mari" userId="dfb708c9-d8dc-439f-9a3b-c772bf4a311c" providerId="ADAL" clId="{B062104F-1E69-4CDF-A22D-D1D6E8C24F26}" dt="2023-03-21T06:06:32.194" v="30" actId="47"/>
        <pc:sldMkLst>
          <pc:docMk/>
          <pc:sldMk cId="540619278" sldId="386"/>
        </pc:sldMkLst>
      </pc:sldChg>
      <pc:sldChg chg="new">
        <pc:chgData name="Matthieu De Mari" userId="dfb708c9-d8dc-439f-9a3b-c772bf4a311c" providerId="ADAL" clId="{B062104F-1E69-4CDF-A22D-D1D6E8C24F26}" dt="2023-03-21T09:49:43.592" v="1331" actId="680"/>
        <pc:sldMkLst>
          <pc:docMk/>
          <pc:sldMk cId="1472440386" sldId="386"/>
        </pc:sldMkLst>
      </pc:sldChg>
      <pc:sldChg chg="new">
        <pc:chgData name="Matthieu De Mari" userId="dfb708c9-d8dc-439f-9a3b-c772bf4a311c" providerId="ADAL" clId="{B062104F-1E69-4CDF-A22D-D1D6E8C24F26}" dt="2023-03-21T09:50:00.454" v="1334" actId="680"/>
        <pc:sldMkLst>
          <pc:docMk/>
          <pc:sldMk cId="3529830610" sldId="387"/>
        </pc:sldMkLst>
      </pc:sldChg>
      <pc:sldChg chg="del">
        <pc:chgData name="Matthieu De Mari" userId="dfb708c9-d8dc-439f-9a3b-c772bf4a311c" providerId="ADAL" clId="{B062104F-1E69-4CDF-A22D-D1D6E8C24F26}" dt="2023-03-21T06:06:12.238" v="16" actId="47"/>
        <pc:sldMkLst>
          <pc:docMk/>
          <pc:sldMk cId="4192428753" sldId="387"/>
        </pc:sldMkLst>
      </pc:sldChg>
      <pc:sldChg chg="del">
        <pc:chgData name="Matthieu De Mari" userId="dfb708c9-d8dc-439f-9a3b-c772bf4a311c" providerId="ADAL" clId="{B062104F-1E69-4CDF-A22D-D1D6E8C24F26}" dt="2023-03-21T06:06:13.047" v="17" actId="47"/>
        <pc:sldMkLst>
          <pc:docMk/>
          <pc:sldMk cId="1602756966" sldId="388"/>
        </pc:sldMkLst>
      </pc:sldChg>
      <pc:sldChg chg="del">
        <pc:chgData name="Matthieu De Mari" userId="dfb708c9-d8dc-439f-9a3b-c772bf4a311c" providerId="ADAL" clId="{B062104F-1E69-4CDF-A22D-D1D6E8C24F26}" dt="2023-03-21T06:06:13.047" v="17" actId="47"/>
        <pc:sldMkLst>
          <pc:docMk/>
          <pc:sldMk cId="1922111427" sldId="389"/>
        </pc:sldMkLst>
      </pc:sldChg>
      <pc:sldChg chg="del">
        <pc:chgData name="Matthieu De Mari" userId="dfb708c9-d8dc-439f-9a3b-c772bf4a311c" providerId="ADAL" clId="{B062104F-1E69-4CDF-A22D-D1D6E8C24F26}" dt="2023-03-21T06:06:13.794" v="18" actId="47"/>
        <pc:sldMkLst>
          <pc:docMk/>
          <pc:sldMk cId="664874362" sldId="390"/>
        </pc:sldMkLst>
      </pc:sldChg>
      <pc:sldChg chg="del">
        <pc:chgData name="Matthieu De Mari" userId="dfb708c9-d8dc-439f-9a3b-c772bf4a311c" providerId="ADAL" clId="{B062104F-1E69-4CDF-A22D-D1D6E8C24F26}" dt="2023-03-21T06:06:13.794" v="18" actId="47"/>
        <pc:sldMkLst>
          <pc:docMk/>
          <pc:sldMk cId="2030689423" sldId="391"/>
        </pc:sldMkLst>
      </pc:sldChg>
      <pc:sldChg chg="del">
        <pc:chgData name="Matthieu De Mari" userId="dfb708c9-d8dc-439f-9a3b-c772bf4a311c" providerId="ADAL" clId="{B062104F-1E69-4CDF-A22D-D1D6E8C24F26}" dt="2023-03-21T06:06:14.506" v="19" actId="47"/>
        <pc:sldMkLst>
          <pc:docMk/>
          <pc:sldMk cId="715460662" sldId="392"/>
        </pc:sldMkLst>
      </pc:sldChg>
      <pc:sldChg chg="del">
        <pc:chgData name="Matthieu De Mari" userId="dfb708c9-d8dc-439f-9a3b-c772bf4a311c" providerId="ADAL" clId="{B062104F-1E69-4CDF-A22D-D1D6E8C24F26}" dt="2023-03-21T06:06:15.160" v="20" actId="47"/>
        <pc:sldMkLst>
          <pc:docMk/>
          <pc:sldMk cId="2284998225" sldId="394"/>
        </pc:sldMkLst>
      </pc:sldChg>
      <pc:sldChg chg="del">
        <pc:chgData name="Matthieu De Mari" userId="dfb708c9-d8dc-439f-9a3b-c772bf4a311c" providerId="ADAL" clId="{B062104F-1E69-4CDF-A22D-D1D6E8C24F26}" dt="2023-03-21T06:06:15.160" v="20" actId="47"/>
        <pc:sldMkLst>
          <pc:docMk/>
          <pc:sldMk cId="351971478" sldId="395"/>
        </pc:sldMkLst>
      </pc:sldChg>
      <pc:sldChg chg="del">
        <pc:chgData name="Matthieu De Mari" userId="dfb708c9-d8dc-439f-9a3b-c772bf4a311c" providerId="ADAL" clId="{B062104F-1E69-4CDF-A22D-D1D6E8C24F26}" dt="2023-03-21T06:06:15.160" v="20" actId="47"/>
        <pc:sldMkLst>
          <pc:docMk/>
          <pc:sldMk cId="1697348003" sldId="396"/>
        </pc:sldMkLst>
      </pc:sldChg>
      <pc:sldChg chg="del">
        <pc:chgData name="Matthieu De Mari" userId="dfb708c9-d8dc-439f-9a3b-c772bf4a311c" providerId="ADAL" clId="{B062104F-1E69-4CDF-A22D-D1D6E8C24F26}" dt="2023-03-21T06:06:15.160" v="20" actId="47"/>
        <pc:sldMkLst>
          <pc:docMk/>
          <pc:sldMk cId="190215950" sldId="397"/>
        </pc:sldMkLst>
      </pc:sldChg>
      <pc:sldChg chg="del">
        <pc:chgData name="Matthieu De Mari" userId="dfb708c9-d8dc-439f-9a3b-c772bf4a311c" providerId="ADAL" clId="{B062104F-1E69-4CDF-A22D-D1D6E8C24F26}" dt="2023-03-21T06:06:15.839" v="21" actId="47"/>
        <pc:sldMkLst>
          <pc:docMk/>
          <pc:sldMk cId="745490463" sldId="398"/>
        </pc:sldMkLst>
      </pc:sldChg>
      <pc:sldChg chg="del">
        <pc:chgData name="Matthieu De Mari" userId="dfb708c9-d8dc-439f-9a3b-c772bf4a311c" providerId="ADAL" clId="{B062104F-1E69-4CDF-A22D-D1D6E8C24F26}" dt="2023-03-21T06:06:15.839" v="21" actId="47"/>
        <pc:sldMkLst>
          <pc:docMk/>
          <pc:sldMk cId="1555117061" sldId="399"/>
        </pc:sldMkLst>
      </pc:sldChg>
      <pc:sldChg chg="del">
        <pc:chgData name="Matthieu De Mari" userId="dfb708c9-d8dc-439f-9a3b-c772bf4a311c" providerId="ADAL" clId="{B062104F-1E69-4CDF-A22D-D1D6E8C24F26}" dt="2023-03-21T06:06:15.839" v="21" actId="47"/>
        <pc:sldMkLst>
          <pc:docMk/>
          <pc:sldMk cId="18795257" sldId="400"/>
        </pc:sldMkLst>
      </pc:sldChg>
      <pc:sldChg chg="del">
        <pc:chgData name="Matthieu De Mari" userId="dfb708c9-d8dc-439f-9a3b-c772bf4a311c" providerId="ADAL" clId="{B062104F-1E69-4CDF-A22D-D1D6E8C24F26}" dt="2023-03-21T06:06:28.094" v="27" actId="47"/>
        <pc:sldMkLst>
          <pc:docMk/>
          <pc:sldMk cId="522259521" sldId="402"/>
        </pc:sldMkLst>
      </pc:sldChg>
      <pc:sldChg chg="del">
        <pc:chgData name="Matthieu De Mari" userId="dfb708c9-d8dc-439f-9a3b-c772bf4a311c" providerId="ADAL" clId="{B062104F-1E69-4CDF-A22D-D1D6E8C24F26}" dt="2023-03-21T06:06:28.094" v="27" actId="47"/>
        <pc:sldMkLst>
          <pc:docMk/>
          <pc:sldMk cId="3794044645" sldId="403"/>
        </pc:sldMkLst>
      </pc:sldChg>
      <pc:sldChg chg="del">
        <pc:chgData name="Matthieu De Mari" userId="dfb708c9-d8dc-439f-9a3b-c772bf4a311c" providerId="ADAL" clId="{B062104F-1E69-4CDF-A22D-D1D6E8C24F26}" dt="2023-03-21T06:06:29.201" v="28" actId="47"/>
        <pc:sldMkLst>
          <pc:docMk/>
          <pc:sldMk cId="3564327451" sldId="404"/>
        </pc:sldMkLst>
      </pc:sldChg>
      <pc:sldChg chg="del">
        <pc:chgData name="Matthieu De Mari" userId="dfb708c9-d8dc-439f-9a3b-c772bf4a311c" providerId="ADAL" clId="{B062104F-1E69-4CDF-A22D-D1D6E8C24F26}" dt="2023-03-21T06:06:16.754" v="22" actId="47"/>
        <pc:sldMkLst>
          <pc:docMk/>
          <pc:sldMk cId="3917151320" sldId="405"/>
        </pc:sldMkLst>
      </pc:sldChg>
      <pc:sldChg chg="del">
        <pc:chgData name="Matthieu De Mari" userId="dfb708c9-d8dc-439f-9a3b-c772bf4a311c" providerId="ADAL" clId="{B062104F-1E69-4CDF-A22D-D1D6E8C24F26}" dt="2023-03-21T06:06:21.100" v="24" actId="47"/>
        <pc:sldMkLst>
          <pc:docMk/>
          <pc:sldMk cId="1053501067" sldId="406"/>
        </pc:sldMkLst>
      </pc:sldChg>
      <pc:sldChg chg="del">
        <pc:chgData name="Matthieu De Mari" userId="dfb708c9-d8dc-439f-9a3b-c772bf4a311c" providerId="ADAL" clId="{B062104F-1E69-4CDF-A22D-D1D6E8C24F26}" dt="2023-03-21T06:06:24.675" v="26" actId="47"/>
        <pc:sldMkLst>
          <pc:docMk/>
          <pc:sldMk cId="2333808755" sldId="407"/>
        </pc:sldMkLst>
      </pc:sldChg>
      <pc:sldChg chg="del">
        <pc:chgData name="Matthieu De Mari" userId="dfb708c9-d8dc-439f-9a3b-c772bf4a311c" providerId="ADAL" clId="{B062104F-1E69-4CDF-A22D-D1D6E8C24F26}" dt="2023-03-21T06:06:31.076" v="29" actId="47"/>
        <pc:sldMkLst>
          <pc:docMk/>
          <pc:sldMk cId="2257717264" sldId="408"/>
        </pc:sldMkLst>
      </pc:sldChg>
      <pc:sldChg chg="del">
        <pc:chgData name="Matthieu De Mari" userId="dfb708c9-d8dc-439f-9a3b-c772bf4a311c" providerId="ADAL" clId="{B062104F-1E69-4CDF-A22D-D1D6E8C24F26}" dt="2023-03-21T06:06:17.385" v="23" actId="47"/>
        <pc:sldMkLst>
          <pc:docMk/>
          <pc:sldMk cId="495269238" sldId="409"/>
        </pc:sldMkLst>
      </pc:sldChg>
      <pc:sldChg chg="del">
        <pc:chgData name="Matthieu De Mari" userId="dfb708c9-d8dc-439f-9a3b-c772bf4a311c" providerId="ADAL" clId="{B062104F-1E69-4CDF-A22D-D1D6E8C24F26}" dt="2023-03-21T06:06:12.238" v="16" actId="47"/>
        <pc:sldMkLst>
          <pc:docMk/>
          <pc:sldMk cId="2277689196" sldId="410"/>
        </pc:sldMkLst>
      </pc:sldChg>
      <pc:sldChg chg="del">
        <pc:chgData name="Matthieu De Mari" userId="dfb708c9-d8dc-439f-9a3b-c772bf4a311c" providerId="ADAL" clId="{B062104F-1E69-4CDF-A22D-D1D6E8C24F26}" dt="2023-03-21T06:06:22.918" v="25" actId="47"/>
        <pc:sldMkLst>
          <pc:docMk/>
          <pc:sldMk cId="4052331108" sldId="411"/>
        </pc:sldMkLst>
      </pc:sldChg>
      <pc:sldChg chg="del">
        <pc:chgData name="Matthieu De Mari" userId="dfb708c9-d8dc-439f-9a3b-c772bf4a311c" providerId="ADAL" clId="{B062104F-1E69-4CDF-A22D-D1D6E8C24F26}" dt="2023-03-21T06:06:12.238" v="16" actId="47"/>
        <pc:sldMkLst>
          <pc:docMk/>
          <pc:sldMk cId="224038096" sldId="412"/>
        </pc:sldMkLst>
      </pc:sldChg>
      <pc:sldChg chg="del">
        <pc:chgData name="Matthieu De Mari" userId="dfb708c9-d8dc-439f-9a3b-c772bf4a311c" providerId="ADAL" clId="{B062104F-1E69-4CDF-A22D-D1D6E8C24F26}" dt="2023-03-21T06:06:12.238" v="16" actId="47"/>
        <pc:sldMkLst>
          <pc:docMk/>
          <pc:sldMk cId="1129488317" sldId="413"/>
        </pc:sldMkLst>
      </pc:sldChg>
      <pc:sldChg chg="del">
        <pc:chgData name="Matthieu De Mari" userId="dfb708c9-d8dc-439f-9a3b-c772bf4a311c" providerId="ADAL" clId="{B062104F-1E69-4CDF-A22D-D1D6E8C24F26}" dt="2023-03-21T06:06:12.238" v="16" actId="47"/>
        <pc:sldMkLst>
          <pc:docMk/>
          <pc:sldMk cId="1383390466" sldId="414"/>
        </pc:sldMkLst>
      </pc:sldChg>
      <pc:sldChg chg="del">
        <pc:chgData name="Matthieu De Mari" userId="dfb708c9-d8dc-439f-9a3b-c772bf4a311c" providerId="ADAL" clId="{B062104F-1E69-4CDF-A22D-D1D6E8C24F26}" dt="2023-03-21T06:06:13.047" v="17" actId="47"/>
        <pc:sldMkLst>
          <pc:docMk/>
          <pc:sldMk cId="1808429987" sldId="415"/>
        </pc:sldMkLst>
      </pc:sldChg>
      <pc:sldChg chg="del">
        <pc:chgData name="Matthieu De Mari" userId="dfb708c9-d8dc-439f-9a3b-c772bf4a311c" providerId="ADAL" clId="{B062104F-1E69-4CDF-A22D-D1D6E8C24F26}" dt="2023-03-21T06:06:13.047" v="17" actId="47"/>
        <pc:sldMkLst>
          <pc:docMk/>
          <pc:sldMk cId="1582022426" sldId="416"/>
        </pc:sldMkLst>
      </pc:sldChg>
      <pc:sldChg chg="del">
        <pc:chgData name="Matthieu De Mari" userId="dfb708c9-d8dc-439f-9a3b-c772bf4a311c" providerId="ADAL" clId="{B062104F-1E69-4CDF-A22D-D1D6E8C24F26}" dt="2023-03-21T06:06:13.047" v="17" actId="47"/>
        <pc:sldMkLst>
          <pc:docMk/>
          <pc:sldMk cId="1158748637" sldId="417"/>
        </pc:sldMkLst>
      </pc:sldChg>
      <pc:sldChg chg="del">
        <pc:chgData name="Matthieu De Mari" userId="dfb708c9-d8dc-439f-9a3b-c772bf4a311c" providerId="ADAL" clId="{B062104F-1E69-4CDF-A22D-D1D6E8C24F26}" dt="2023-03-21T06:06:13.047" v="17" actId="47"/>
        <pc:sldMkLst>
          <pc:docMk/>
          <pc:sldMk cId="508583681" sldId="418"/>
        </pc:sldMkLst>
      </pc:sldChg>
      <pc:sldChg chg="del">
        <pc:chgData name="Matthieu De Mari" userId="dfb708c9-d8dc-439f-9a3b-c772bf4a311c" providerId="ADAL" clId="{B062104F-1E69-4CDF-A22D-D1D6E8C24F26}" dt="2023-03-21T06:06:13.047" v="17" actId="47"/>
        <pc:sldMkLst>
          <pc:docMk/>
          <pc:sldMk cId="2453299544" sldId="419"/>
        </pc:sldMkLst>
      </pc:sldChg>
      <pc:sldChg chg="del">
        <pc:chgData name="Matthieu De Mari" userId="dfb708c9-d8dc-439f-9a3b-c772bf4a311c" providerId="ADAL" clId="{B062104F-1E69-4CDF-A22D-D1D6E8C24F26}" dt="2023-03-21T06:06:13.794" v="18" actId="47"/>
        <pc:sldMkLst>
          <pc:docMk/>
          <pc:sldMk cId="2455924593" sldId="420"/>
        </pc:sldMkLst>
      </pc:sldChg>
      <pc:sldChg chg="del">
        <pc:chgData name="Matthieu De Mari" userId="dfb708c9-d8dc-439f-9a3b-c772bf4a311c" providerId="ADAL" clId="{B062104F-1E69-4CDF-A22D-D1D6E8C24F26}" dt="2023-03-21T06:06:13.794" v="18" actId="47"/>
        <pc:sldMkLst>
          <pc:docMk/>
          <pc:sldMk cId="3719237298" sldId="421"/>
        </pc:sldMkLst>
      </pc:sldChg>
      <pc:sldChg chg="del">
        <pc:chgData name="Matthieu De Mari" userId="dfb708c9-d8dc-439f-9a3b-c772bf4a311c" providerId="ADAL" clId="{B062104F-1E69-4CDF-A22D-D1D6E8C24F26}" dt="2023-03-21T06:06:13.794" v="18" actId="47"/>
        <pc:sldMkLst>
          <pc:docMk/>
          <pc:sldMk cId="2067717828" sldId="422"/>
        </pc:sldMkLst>
      </pc:sldChg>
      <pc:sldChg chg="del">
        <pc:chgData name="Matthieu De Mari" userId="dfb708c9-d8dc-439f-9a3b-c772bf4a311c" providerId="ADAL" clId="{B062104F-1E69-4CDF-A22D-D1D6E8C24F26}" dt="2023-03-21T06:06:13.794" v="18" actId="47"/>
        <pc:sldMkLst>
          <pc:docMk/>
          <pc:sldMk cId="2542189070" sldId="423"/>
        </pc:sldMkLst>
      </pc:sldChg>
      <pc:sldChg chg="del">
        <pc:chgData name="Matthieu De Mari" userId="dfb708c9-d8dc-439f-9a3b-c772bf4a311c" providerId="ADAL" clId="{B062104F-1E69-4CDF-A22D-D1D6E8C24F26}" dt="2023-03-21T06:06:13.794" v="18" actId="47"/>
        <pc:sldMkLst>
          <pc:docMk/>
          <pc:sldMk cId="218642185" sldId="424"/>
        </pc:sldMkLst>
      </pc:sldChg>
      <pc:sldChg chg="del">
        <pc:chgData name="Matthieu De Mari" userId="dfb708c9-d8dc-439f-9a3b-c772bf4a311c" providerId="ADAL" clId="{B062104F-1E69-4CDF-A22D-D1D6E8C24F26}" dt="2023-03-21T06:06:13.794" v="18" actId="47"/>
        <pc:sldMkLst>
          <pc:docMk/>
          <pc:sldMk cId="424111310" sldId="425"/>
        </pc:sldMkLst>
      </pc:sldChg>
      <pc:sldChg chg="del">
        <pc:chgData name="Matthieu De Mari" userId="dfb708c9-d8dc-439f-9a3b-c772bf4a311c" providerId="ADAL" clId="{B062104F-1E69-4CDF-A22D-D1D6E8C24F26}" dt="2023-03-21T06:06:13.794" v="18" actId="47"/>
        <pc:sldMkLst>
          <pc:docMk/>
          <pc:sldMk cId="451959142" sldId="426"/>
        </pc:sldMkLst>
      </pc:sldChg>
      <pc:sldChg chg="del">
        <pc:chgData name="Matthieu De Mari" userId="dfb708c9-d8dc-439f-9a3b-c772bf4a311c" providerId="ADAL" clId="{B062104F-1E69-4CDF-A22D-D1D6E8C24F26}" dt="2023-03-21T06:06:14.506" v="19" actId="47"/>
        <pc:sldMkLst>
          <pc:docMk/>
          <pc:sldMk cId="2562731947" sldId="427"/>
        </pc:sldMkLst>
      </pc:sldChg>
      <pc:sldChg chg="del">
        <pc:chgData name="Matthieu De Mari" userId="dfb708c9-d8dc-439f-9a3b-c772bf4a311c" providerId="ADAL" clId="{B062104F-1E69-4CDF-A22D-D1D6E8C24F26}" dt="2023-03-21T06:06:15.160" v="20" actId="47"/>
        <pc:sldMkLst>
          <pc:docMk/>
          <pc:sldMk cId="1434956895" sldId="428"/>
        </pc:sldMkLst>
      </pc:sldChg>
      <pc:sldChg chg="del">
        <pc:chgData name="Matthieu De Mari" userId="dfb708c9-d8dc-439f-9a3b-c772bf4a311c" providerId="ADAL" clId="{B062104F-1E69-4CDF-A22D-D1D6E8C24F26}" dt="2023-03-21T06:06:15.160" v="20" actId="47"/>
        <pc:sldMkLst>
          <pc:docMk/>
          <pc:sldMk cId="2281408142" sldId="429"/>
        </pc:sldMkLst>
      </pc:sldChg>
      <pc:sldChg chg="del">
        <pc:chgData name="Matthieu De Mari" userId="dfb708c9-d8dc-439f-9a3b-c772bf4a311c" providerId="ADAL" clId="{B062104F-1E69-4CDF-A22D-D1D6E8C24F26}" dt="2023-03-21T06:06:15.839" v="21" actId="47"/>
        <pc:sldMkLst>
          <pc:docMk/>
          <pc:sldMk cId="1452149184" sldId="430"/>
        </pc:sldMkLst>
      </pc:sldChg>
      <pc:sldChg chg="del">
        <pc:chgData name="Matthieu De Mari" userId="dfb708c9-d8dc-439f-9a3b-c772bf4a311c" providerId="ADAL" clId="{B062104F-1E69-4CDF-A22D-D1D6E8C24F26}" dt="2023-03-21T06:06:15.839" v="21" actId="47"/>
        <pc:sldMkLst>
          <pc:docMk/>
          <pc:sldMk cId="1438970372" sldId="431"/>
        </pc:sldMkLst>
      </pc:sldChg>
      <pc:sldChg chg="del">
        <pc:chgData name="Matthieu De Mari" userId="dfb708c9-d8dc-439f-9a3b-c772bf4a311c" providerId="ADAL" clId="{B062104F-1E69-4CDF-A22D-D1D6E8C24F26}" dt="2023-03-21T06:06:15.839" v="21" actId="47"/>
        <pc:sldMkLst>
          <pc:docMk/>
          <pc:sldMk cId="1303576390" sldId="432"/>
        </pc:sldMkLst>
      </pc:sldChg>
    </pc:docChg>
  </pc:docChgLst>
  <pc:docChgLst>
    <pc:chgData name="Matthieu De Mari" userId="dfb708c9-d8dc-439f-9a3b-c772bf4a311c" providerId="ADAL" clId="{9C56ED94-FF08-4311-A90D-5831E9560329}"/>
    <pc:docChg chg="undo custSel addSld delSld modSld sldOrd addSection delSection modSection">
      <pc:chgData name="Matthieu De Mari" userId="dfb708c9-d8dc-439f-9a3b-c772bf4a311c" providerId="ADAL" clId="{9C56ED94-FF08-4311-A90D-5831E9560329}" dt="2023-03-15T08:55:10.511" v="4302" actId="5793"/>
      <pc:docMkLst>
        <pc:docMk/>
      </pc:docMkLst>
      <pc:sldChg chg="del">
        <pc:chgData name="Matthieu De Mari" userId="dfb708c9-d8dc-439f-9a3b-c772bf4a311c" providerId="ADAL" clId="{9C56ED94-FF08-4311-A90D-5831E9560329}" dt="2023-03-09T09:12:53.243" v="23" actId="47"/>
        <pc:sldMkLst>
          <pc:docMk/>
          <pc:sldMk cId="3739270414" sldId="258"/>
        </pc:sldMkLst>
      </pc:sldChg>
      <pc:sldChg chg="del">
        <pc:chgData name="Matthieu De Mari" userId="dfb708c9-d8dc-439f-9a3b-c772bf4a311c" providerId="ADAL" clId="{9C56ED94-FF08-4311-A90D-5831E9560329}" dt="2023-03-09T09:12:53.243" v="23" actId="47"/>
        <pc:sldMkLst>
          <pc:docMk/>
          <pc:sldMk cId="3115582948" sldId="259"/>
        </pc:sldMkLst>
      </pc:sldChg>
      <pc:sldChg chg="del">
        <pc:chgData name="Matthieu De Mari" userId="dfb708c9-d8dc-439f-9a3b-c772bf4a311c" providerId="ADAL" clId="{9C56ED94-FF08-4311-A90D-5831E9560329}" dt="2023-03-09T09:12:53.243" v="23" actId="47"/>
        <pc:sldMkLst>
          <pc:docMk/>
          <pc:sldMk cId="2366002138" sldId="265"/>
        </pc:sldMkLst>
      </pc:sldChg>
      <pc:sldChg chg="del">
        <pc:chgData name="Matthieu De Mari" userId="dfb708c9-d8dc-439f-9a3b-c772bf4a311c" providerId="ADAL" clId="{9C56ED94-FF08-4311-A90D-5831E9560329}" dt="2023-03-09T09:12:53.243" v="23" actId="47"/>
        <pc:sldMkLst>
          <pc:docMk/>
          <pc:sldMk cId="1944673108" sldId="268"/>
        </pc:sldMkLst>
      </pc:sldChg>
      <pc:sldChg chg="del">
        <pc:chgData name="Matthieu De Mari" userId="dfb708c9-d8dc-439f-9a3b-c772bf4a311c" providerId="ADAL" clId="{9C56ED94-FF08-4311-A90D-5831E9560329}" dt="2023-03-09T09:12:53.243" v="23" actId="47"/>
        <pc:sldMkLst>
          <pc:docMk/>
          <pc:sldMk cId="16380507" sldId="270"/>
        </pc:sldMkLst>
      </pc:sldChg>
      <pc:sldChg chg="del">
        <pc:chgData name="Matthieu De Mari" userId="dfb708c9-d8dc-439f-9a3b-c772bf4a311c" providerId="ADAL" clId="{9C56ED94-FF08-4311-A90D-5831E9560329}" dt="2023-03-09T09:12:53.243" v="23" actId="47"/>
        <pc:sldMkLst>
          <pc:docMk/>
          <pc:sldMk cId="483806848" sldId="271"/>
        </pc:sldMkLst>
      </pc:sldChg>
      <pc:sldChg chg="modSp mod">
        <pc:chgData name="Matthieu De Mari" userId="dfb708c9-d8dc-439f-9a3b-c772bf4a311c" providerId="ADAL" clId="{9C56ED94-FF08-4311-A90D-5831E9560329}" dt="2023-03-15T07:24:59.772" v="120" actId="20577"/>
        <pc:sldMkLst>
          <pc:docMk/>
          <pc:sldMk cId="1040156172" sldId="377"/>
        </pc:sldMkLst>
        <pc:spChg chg="mod">
          <ac:chgData name="Matthieu De Mari" userId="dfb708c9-d8dc-439f-9a3b-c772bf4a311c" providerId="ADAL" clId="{9C56ED94-FF08-4311-A90D-5831E9560329}" dt="2023-03-15T07:24:59.772" v="120" actId="20577"/>
          <ac:spMkLst>
            <pc:docMk/>
            <pc:sldMk cId="1040156172" sldId="377"/>
            <ac:spMk id="2" creationId="{080CEB46-CC16-4D19-8C2C-AEE9471D8168}"/>
          </ac:spMkLst>
        </pc:spChg>
      </pc:sldChg>
      <pc:sldChg chg="del">
        <pc:chgData name="Matthieu De Mari" userId="dfb708c9-d8dc-439f-9a3b-c772bf4a311c" providerId="ADAL" clId="{9C56ED94-FF08-4311-A90D-5831E9560329}" dt="2023-03-09T09:12:53.243" v="23" actId="47"/>
        <pc:sldMkLst>
          <pc:docMk/>
          <pc:sldMk cId="2105998534" sldId="379"/>
        </pc:sldMkLst>
      </pc:sldChg>
      <pc:sldChg chg="del">
        <pc:chgData name="Matthieu De Mari" userId="dfb708c9-d8dc-439f-9a3b-c772bf4a311c" providerId="ADAL" clId="{9C56ED94-FF08-4311-A90D-5831E9560329}" dt="2023-03-09T09:12:53.243" v="23" actId="47"/>
        <pc:sldMkLst>
          <pc:docMk/>
          <pc:sldMk cId="1213996271" sldId="382"/>
        </pc:sldMkLst>
      </pc:sldChg>
      <pc:sldChg chg="add del">
        <pc:chgData name="Matthieu De Mari" userId="dfb708c9-d8dc-439f-9a3b-c772bf4a311c" providerId="ADAL" clId="{9C56ED94-FF08-4311-A90D-5831E9560329}" dt="2023-03-15T08:26:47.736" v="3032"/>
        <pc:sldMkLst>
          <pc:docMk/>
          <pc:sldMk cId="4226169062" sldId="423"/>
        </pc:sldMkLst>
      </pc:sldChg>
      <pc:sldChg chg="del">
        <pc:chgData name="Matthieu De Mari" userId="dfb708c9-d8dc-439f-9a3b-c772bf4a311c" providerId="ADAL" clId="{9C56ED94-FF08-4311-A90D-5831E9560329}" dt="2023-03-09T09:13:01.286" v="30" actId="47"/>
        <pc:sldMkLst>
          <pc:docMk/>
          <pc:sldMk cId="4050696508" sldId="424"/>
        </pc:sldMkLst>
      </pc:sldChg>
      <pc:sldChg chg="add del">
        <pc:chgData name="Matthieu De Mari" userId="dfb708c9-d8dc-439f-9a3b-c772bf4a311c" providerId="ADAL" clId="{9C56ED94-FF08-4311-A90D-5831E9560329}" dt="2023-03-15T08:26:47.736" v="3032"/>
        <pc:sldMkLst>
          <pc:docMk/>
          <pc:sldMk cId="2244529904" sldId="425"/>
        </pc:sldMkLst>
      </pc:sldChg>
      <pc:sldChg chg="add del">
        <pc:chgData name="Matthieu De Mari" userId="dfb708c9-d8dc-439f-9a3b-c772bf4a311c" providerId="ADAL" clId="{9C56ED94-FF08-4311-A90D-5831E9560329}" dt="2023-03-15T08:54:36.658" v="4246"/>
        <pc:sldMkLst>
          <pc:docMk/>
          <pc:sldMk cId="1586635455" sldId="427"/>
        </pc:sldMkLst>
      </pc:sldChg>
      <pc:sldChg chg="del">
        <pc:chgData name="Matthieu De Mari" userId="dfb708c9-d8dc-439f-9a3b-c772bf4a311c" providerId="ADAL" clId="{9C56ED94-FF08-4311-A90D-5831E9560329}" dt="2023-03-09T09:12:56.596" v="25" actId="47"/>
        <pc:sldMkLst>
          <pc:docMk/>
          <pc:sldMk cId="76065098" sldId="429"/>
        </pc:sldMkLst>
      </pc:sldChg>
      <pc:sldChg chg="del">
        <pc:chgData name="Matthieu De Mari" userId="dfb708c9-d8dc-439f-9a3b-c772bf4a311c" providerId="ADAL" clId="{9C56ED94-FF08-4311-A90D-5831E9560329}" dt="2023-03-09T09:12:56.916" v="26" actId="47"/>
        <pc:sldMkLst>
          <pc:docMk/>
          <pc:sldMk cId="600619302" sldId="430"/>
        </pc:sldMkLst>
      </pc:sldChg>
      <pc:sldChg chg="del">
        <pc:chgData name="Matthieu De Mari" userId="dfb708c9-d8dc-439f-9a3b-c772bf4a311c" providerId="ADAL" clId="{9C56ED94-FF08-4311-A90D-5831E9560329}" dt="2023-03-09T09:12:57.296" v="27" actId="47"/>
        <pc:sldMkLst>
          <pc:docMk/>
          <pc:sldMk cId="2954873226" sldId="431"/>
        </pc:sldMkLst>
      </pc:sldChg>
      <pc:sldChg chg="del">
        <pc:chgData name="Matthieu De Mari" userId="dfb708c9-d8dc-439f-9a3b-c772bf4a311c" providerId="ADAL" clId="{9C56ED94-FF08-4311-A90D-5831E9560329}" dt="2023-03-09T09:12:58.368" v="28" actId="47"/>
        <pc:sldMkLst>
          <pc:docMk/>
          <pc:sldMk cId="2366763698" sldId="432"/>
        </pc:sldMkLst>
      </pc:sldChg>
      <pc:sldChg chg="del">
        <pc:chgData name="Matthieu De Mari" userId="dfb708c9-d8dc-439f-9a3b-c772bf4a311c" providerId="ADAL" clId="{9C56ED94-FF08-4311-A90D-5831E9560329}" dt="2023-03-09T09:12:58.368" v="28" actId="47"/>
        <pc:sldMkLst>
          <pc:docMk/>
          <pc:sldMk cId="1791834708" sldId="433"/>
        </pc:sldMkLst>
      </pc:sldChg>
      <pc:sldChg chg="del">
        <pc:chgData name="Matthieu De Mari" userId="dfb708c9-d8dc-439f-9a3b-c772bf4a311c" providerId="ADAL" clId="{9C56ED94-FF08-4311-A90D-5831E9560329}" dt="2023-03-09T09:12:58.368" v="28" actId="47"/>
        <pc:sldMkLst>
          <pc:docMk/>
          <pc:sldMk cId="2266139316" sldId="434"/>
        </pc:sldMkLst>
      </pc:sldChg>
      <pc:sldChg chg="del">
        <pc:chgData name="Matthieu De Mari" userId="dfb708c9-d8dc-439f-9a3b-c772bf4a311c" providerId="ADAL" clId="{9C56ED94-FF08-4311-A90D-5831E9560329}" dt="2023-03-09T09:13:00.279" v="29" actId="47"/>
        <pc:sldMkLst>
          <pc:docMk/>
          <pc:sldMk cId="282863324" sldId="437"/>
        </pc:sldMkLst>
      </pc:sldChg>
      <pc:sldChg chg="del">
        <pc:chgData name="Matthieu De Mari" userId="dfb708c9-d8dc-439f-9a3b-c772bf4a311c" providerId="ADAL" clId="{9C56ED94-FF08-4311-A90D-5831E9560329}" dt="2023-03-09T09:13:00.279" v="29" actId="47"/>
        <pc:sldMkLst>
          <pc:docMk/>
          <pc:sldMk cId="1648531005" sldId="438"/>
        </pc:sldMkLst>
      </pc:sldChg>
      <pc:sldChg chg="del">
        <pc:chgData name="Matthieu De Mari" userId="dfb708c9-d8dc-439f-9a3b-c772bf4a311c" providerId="ADAL" clId="{9C56ED94-FF08-4311-A90D-5831E9560329}" dt="2023-03-09T09:13:00.279" v="29" actId="47"/>
        <pc:sldMkLst>
          <pc:docMk/>
          <pc:sldMk cId="2577277130" sldId="439"/>
        </pc:sldMkLst>
      </pc:sldChg>
      <pc:sldChg chg="del">
        <pc:chgData name="Matthieu De Mari" userId="dfb708c9-d8dc-439f-9a3b-c772bf4a311c" providerId="ADAL" clId="{9C56ED94-FF08-4311-A90D-5831E9560329}" dt="2023-03-09T09:13:00.279" v="29" actId="47"/>
        <pc:sldMkLst>
          <pc:docMk/>
          <pc:sldMk cId="2191919470" sldId="440"/>
        </pc:sldMkLst>
      </pc:sldChg>
      <pc:sldChg chg="del">
        <pc:chgData name="Matthieu De Mari" userId="dfb708c9-d8dc-439f-9a3b-c772bf4a311c" providerId="ADAL" clId="{9C56ED94-FF08-4311-A90D-5831E9560329}" dt="2023-03-09T09:13:00.279" v="29" actId="47"/>
        <pc:sldMkLst>
          <pc:docMk/>
          <pc:sldMk cId="2257941384" sldId="441"/>
        </pc:sldMkLst>
      </pc:sldChg>
      <pc:sldChg chg="del">
        <pc:chgData name="Matthieu De Mari" userId="dfb708c9-d8dc-439f-9a3b-c772bf4a311c" providerId="ADAL" clId="{9C56ED94-FF08-4311-A90D-5831E9560329}" dt="2023-03-09T09:13:00.279" v="29" actId="47"/>
        <pc:sldMkLst>
          <pc:docMk/>
          <pc:sldMk cId="3705292892" sldId="444"/>
        </pc:sldMkLst>
      </pc:sldChg>
      <pc:sldChg chg="del">
        <pc:chgData name="Matthieu De Mari" userId="dfb708c9-d8dc-439f-9a3b-c772bf4a311c" providerId="ADAL" clId="{9C56ED94-FF08-4311-A90D-5831E9560329}" dt="2023-03-09T09:13:01.286" v="30" actId="47"/>
        <pc:sldMkLst>
          <pc:docMk/>
          <pc:sldMk cId="3585737502" sldId="445"/>
        </pc:sldMkLst>
      </pc:sldChg>
      <pc:sldChg chg="del">
        <pc:chgData name="Matthieu De Mari" userId="dfb708c9-d8dc-439f-9a3b-c772bf4a311c" providerId="ADAL" clId="{9C56ED94-FF08-4311-A90D-5831E9560329}" dt="2023-03-09T09:13:01.286" v="30" actId="47"/>
        <pc:sldMkLst>
          <pc:docMk/>
          <pc:sldMk cId="1738845767" sldId="448"/>
        </pc:sldMkLst>
      </pc:sldChg>
      <pc:sldChg chg="del">
        <pc:chgData name="Matthieu De Mari" userId="dfb708c9-d8dc-439f-9a3b-c772bf4a311c" providerId="ADAL" clId="{9C56ED94-FF08-4311-A90D-5831E9560329}" dt="2023-03-09T09:13:08.399" v="31" actId="47"/>
        <pc:sldMkLst>
          <pc:docMk/>
          <pc:sldMk cId="1242261096" sldId="451"/>
        </pc:sldMkLst>
      </pc:sldChg>
      <pc:sldChg chg="del">
        <pc:chgData name="Matthieu De Mari" userId="dfb708c9-d8dc-439f-9a3b-c772bf4a311c" providerId="ADAL" clId="{9C56ED94-FF08-4311-A90D-5831E9560329}" dt="2023-03-09T09:13:09.478" v="32" actId="47"/>
        <pc:sldMkLst>
          <pc:docMk/>
          <pc:sldMk cId="3102642038" sldId="453"/>
        </pc:sldMkLst>
      </pc:sldChg>
      <pc:sldChg chg="modSp add del mod">
        <pc:chgData name="Matthieu De Mari" userId="dfb708c9-d8dc-439f-9a3b-c772bf4a311c" providerId="ADAL" clId="{9C56ED94-FF08-4311-A90D-5831E9560329}" dt="2023-03-15T07:34:48.554" v="547" actId="20577"/>
        <pc:sldMkLst>
          <pc:docMk/>
          <pc:sldMk cId="4072425385" sldId="454"/>
        </pc:sldMkLst>
        <pc:spChg chg="mod">
          <ac:chgData name="Matthieu De Mari" userId="dfb708c9-d8dc-439f-9a3b-c772bf4a311c" providerId="ADAL" clId="{9C56ED94-FF08-4311-A90D-5831E9560329}" dt="2023-03-15T07:33:35.497" v="398" actId="20577"/>
          <ac:spMkLst>
            <pc:docMk/>
            <pc:sldMk cId="4072425385" sldId="454"/>
            <ac:spMk id="2" creationId="{3E62BBD4-DD1B-5251-E3E3-787BE668D63E}"/>
          </ac:spMkLst>
        </pc:spChg>
        <pc:spChg chg="mod">
          <ac:chgData name="Matthieu De Mari" userId="dfb708c9-d8dc-439f-9a3b-c772bf4a311c" providerId="ADAL" clId="{9C56ED94-FF08-4311-A90D-5831E9560329}" dt="2023-03-15T07:34:32.807" v="535" actId="114"/>
          <ac:spMkLst>
            <pc:docMk/>
            <pc:sldMk cId="4072425385" sldId="454"/>
            <ac:spMk id="4" creationId="{B7EA05B0-4FFE-B6B2-11E3-F6DFC537CAF2}"/>
          </ac:spMkLst>
        </pc:spChg>
        <pc:spChg chg="mod">
          <ac:chgData name="Matthieu De Mari" userId="dfb708c9-d8dc-439f-9a3b-c772bf4a311c" providerId="ADAL" clId="{9C56ED94-FF08-4311-A90D-5831E9560329}" dt="2023-03-15T07:34:48.554" v="547" actId="20577"/>
          <ac:spMkLst>
            <pc:docMk/>
            <pc:sldMk cId="4072425385" sldId="454"/>
            <ac:spMk id="15" creationId="{617A7345-E449-9B52-AB6E-B22A25A83D7F}"/>
          </ac:spMkLst>
        </pc:spChg>
        <pc:spChg chg="mod">
          <ac:chgData name="Matthieu De Mari" userId="dfb708c9-d8dc-439f-9a3b-c772bf4a311c" providerId="ADAL" clId="{9C56ED94-FF08-4311-A90D-5831E9560329}" dt="2023-03-15T07:34:44.189" v="540" actId="20577"/>
          <ac:spMkLst>
            <pc:docMk/>
            <pc:sldMk cId="4072425385" sldId="454"/>
            <ac:spMk id="36" creationId="{8AA84D6C-FEB5-AD5A-43D5-62D965E7C5C1}"/>
          </ac:spMkLst>
        </pc:spChg>
      </pc:sldChg>
      <pc:sldChg chg="del">
        <pc:chgData name="Matthieu De Mari" userId="dfb708c9-d8dc-439f-9a3b-c772bf4a311c" providerId="ADAL" clId="{9C56ED94-FF08-4311-A90D-5831E9560329}" dt="2023-03-09T09:12:56.076" v="24" actId="47"/>
        <pc:sldMkLst>
          <pc:docMk/>
          <pc:sldMk cId="1628282840" sldId="455"/>
        </pc:sldMkLst>
      </pc:sldChg>
      <pc:sldChg chg="add del ord">
        <pc:chgData name="Matthieu De Mari" userId="dfb708c9-d8dc-439f-9a3b-c772bf4a311c" providerId="ADAL" clId="{9C56ED94-FF08-4311-A90D-5831E9560329}" dt="2023-03-15T08:54:40.966" v="4248"/>
        <pc:sldMkLst>
          <pc:docMk/>
          <pc:sldMk cId="1474802136" sldId="456"/>
        </pc:sldMkLst>
      </pc:sldChg>
      <pc:sldChg chg="ord">
        <pc:chgData name="Matthieu De Mari" userId="dfb708c9-d8dc-439f-9a3b-c772bf4a311c" providerId="ADAL" clId="{9C56ED94-FF08-4311-A90D-5831E9560329}" dt="2023-03-15T07:25:11.614" v="122"/>
        <pc:sldMkLst>
          <pc:docMk/>
          <pc:sldMk cId="3858745428" sldId="457"/>
        </pc:sldMkLst>
      </pc:sldChg>
      <pc:sldChg chg="ord">
        <pc:chgData name="Matthieu De Mari" userId="dfb708c9-d8dc-439f-9a3b-c772bf4a311c" providerId="ADAL" clId="{9C56ED94-FF08-4311-A90D-5831E9560329}" dt="2023-03-15T07:25:11.614" v="122"/>
        <pc:sldMkLst>
          <pc:docMk/>
          <pc:sldMk cId="3624547080" sldId="459"/>
        </pc:sldMkLst>
      </pc:sldChg>
      <pc:sldChg chg="add del ord">
        <pc:chgData name="Matthieu De Mari" userId="dfb708c9-d8dc-439f-9a3b-c772bf4a311c" providerId="ADAL" clId="{9C56ED94-FF08-4311-A90D-5831E9560329}" dt="2023-03-15T07:25:11.614" v="122"/>
        <pc:sldMkLst>
          <pc:docMk/>
          <pc:sldMk cId="727967492" sldId="460"/>
        </pc:sldMkLst>
      </pc:sldChg>
      <pc:sldChg chg="delSp modSp add del mod">
        <pc:chgData name="Matthieu De Mari" userId="dfb708c9-d8dc-439f-9a3b-c772bf4a311c" providerId="ADAL" clId="{9C56ED94-FF08-4311-A90D-5831E9560329}" dt="2023-03-15T08:33:25.545" v="3179"/>
        <pc:sldMkLst>
          <pc:docMk/>
          <pc:sldMk cId="813445278" sldId="461"/>
        </pc:sldMkLst>
        <pc:spChg chg="mod">
          <ac:chgData name="Matthieu De Mari" userId="dfb708c9-d8dc-439f-9a3b-c772bf4a311c" providerId="ADAL" clId="{9C56ED94-FF08-4311-A90D-5831E9560329}" dt="2023-03-15T08:33:25.545" v="3179"/>
          <ac:spMkLst>
            <pc:docMk/>
            <pc:sldMk cId="813445278" sldId="461"/>
            <ac:spMk id="2" creationId="{3E62BBD4-DD1B-5251-E3E3-787BE668D63E}"/>
          </ac:spMkLst>
        </pc:spChg>
        <pc:spChg chg="mod">
          <ac:chgData name="Matthieu De Mari" userId="dfb708c9-d8dc-439f-9a3b-c772bf4a311c" providerId="ADAL" clId="{9C56ED94-FF08-4311-A90D-5831E9560329}" dt="2023-03-15T08:24:30.585" v="2833" actId="20577"/>
          <ac:spMkLst>
            <pc:docMk/>
            <pc:sldMk cId="813445278" sldId="461"/>
            <ac:spMk id="4" creationId="{B7EA05B0-4FFE-B6B2-11E3-F6DFC537CAF2}"/>
          </ac:spMkLst>
        </pc:spChg>
        <pc:spChg chg="del">
          <ac:chgData name="Matthieu De Mari" userId="dfb708c9-d8dc-439f-9a3b-c772bf4a311c" providerId="ADAL" clId="{9C56ED94-FF08-4311-A90D-5831E9560329}" dt="2023-03-15T08:23:37.782" v="2725" actId="478"/>
          <ac:spMkLst>
            <pc:docMk/>
            <pc:sldMk cId="813445278" sldId="461"/>
            <ac:spMk id="11" creationId="{8CEA9245-4BAF-733F-0655-67AB3E1C13A8}"/>
          </ac:spMkLst>
        </pc:spChg>
        <pc:spChg chg="mod">
          <ac:chgData name="Matthieu De Mari" userId="dfb708c9-d8dc-439f-9a3b-c772bf4a311c" providerId="ADAL" clId="{9C56ED94-FF08-4311-A90D-5831E9560329}" dt="2023-03-15T08:24:06.739" v="2805" actId="20577"/>
          <ac:spMkLst>
            <pc:docMk/>
            <pc:sldMk cId="813445278" sldId="461"/>
            <ac:spMk id="15" creationId="{617A7345-E449-9B52-AB6E-B22A25A83D7F}"/>
          </ac:spMkLst>
        </pc:spChg>
        <pc:spChg chg="del mod">
          <ac:chgData name="Matthieu De Mari" userId="dfb708c9-d8dc-439f-9a3b-c772bf4a311c" providerId="ADAL" clId="{9C56ED94-FF08-4311-A90D-5831E9560329}" dt="2023-03-15T08:23:39.579" v="2728" actId="478"/>
          <ac:spMkLst>
            <pc:docMk/>
            <pc:sldMk cId="813445278" sldId="461"/>
            <ac:spMk id="26" creationId="{530C07D3-DD84-9CAD-389C-0697B272CC5E}"/>
          </ac:spMkLst>
        </pc:spChg>
        <pc:spChg chg="del mod">
          <ac:chgData name="Matthieu De Mari" userId="dfb708c9-d8dc-439f-9a3b-c772bf4a311c" providerId="ADAL" clId="{9C56ED94-FF08-4311-A90D-5831E9560329}" dt="2023-03-15T08:23:40.932" v="2729" actId="478"/>
          <ac:spMkLst>
            <pc:docMk/>
            <pc:sldMk cId="813445278" sldId="461"/>
            <ac:spMk id="27" creationId="{D1619E34-8B41-4425-4FD5-566688B406C8}"/>
          </ac:spMkLst>
        </pc:spChg>
        <pc:spChg chg="mod">
          <ac:chgData name="Matthieu De Mari" userId="dfb708c9-d8dc-439f-9a3b-c772bf4a311c" providerId="ADAL" clId="{9C56ED94-FF08-4311-A90D-5831E9560329}" dt="2023-03-15T08:23:18.975" v="2716" actId="20577"/>
          <ac:spMkLst>
            <pc:docMk/>
            <pc:sldMk cId="813445278" sldId="461"/>
            <ac:spMk id="31" creationId="{29DF95B0-9637-90DA-C6B2-6C6157785EF3}"/>
          </ac:spMkLst>
        </pc:spChg>
        <pc:spChg chg="mod">
          <ac:chgData name="Matthieu De Mari" userId="dfb708c9-d8dc-439f-9a3b-c772bf4a311c" providerId="ADAL" clId="{9C56ED94-FF08-4311-A90D-5831E9560329}" dt="2023-03-15T08:23:20.028" v="2717" actId="20577"/>
          <ac:spMkLst>
            <pc:docMk/>
            <pc:sldMk cId="813445278" sldId="461"/>
            <ac:spMk id="35" creationId="{3D8A7C77-9F19-3960-F5A3-DA56BFE914B0}"/>
          </ac:spMkLst>
        </pc:spChg>
        <pc:spChg chg="mod">
          <ac:chgData name="Matthieu De Mari" userId="dfb708c9-d8dc-439f-9a3b-c772bf4a311c" providerId="ADAL" clId="{9C56ED94-FF08-4311-A90D-5831E9560329}" dt="2023-03-15T08:23:24.727" v="2721" actId="20577"/>
          <ac:spMkLst>
            <pc:docMk/>
            <pc:sldMk cId="813445278" sldId="461"/>
            <ac:spMk id="36" creationId="{8AA84D6C-FEB5-AD5A-43D5-62D965E7C5C1}"/>
          </ac:spMkLst>
        </pc:spChg>
        <pc:cxnChg chg="mod">
          <ac:chgData name="Matthieu De Mari" userId="dfb708c9-d8dc-439f-9a3b-c772bf4a311c" providerId="ADAL" clId="{9C56ED94-FF08-4311-A90D-5831E9560329}" dt="2023-03-15T08:23:43.406" v="2730" actId="1076"/>
          <ac:cxnSpMkLst>
            <pc:docMk/>
            <pc:sldMk cId="813445278" sldId="461"/>
            <ac:cxnSpMk id="6" creationId="{E709A53E-8FBF-D357-DFA6-93CC525B18D5}"/>
          </ac:cxnSpMkLst>
        </pc:cxnChg>
        <pc:cxnChg chg="del mod">
          <ac:chgData name="Matthieu De Mari" userId="dfb708c9-d8dc-439f-9a3b-c772bf4a311c" providerId="ADAL" clId="{9C56ED94-FF08-4311-A90D-5831E9560329}" dt="2023-03-15T08:23:39.036" v="2727" actId="478"/>
          <ac:cxnSpMkLst>
            <pc:docMk/>
            <pc:sldMk cId="813445278" sldId="461"/>
            <ac:cxnSpMk id="18" creationId="{40110E34-B615-8286-22CF-810DA0A39A3A}"/>
          </ac:cxnSpMkLst>
        </pc:cxnChg>
        <pc:cxnChg chg="del mod">
          <ac:chgData name="Matthieu De Mari" userId="dfb708c9-d8dc-439f-9a3b-c772bf4a311c" providerId="ADAL" clId="{9C56ED94-FF08-4311-A90D-5831E9560329}" dt="2023-03-15T08:23:38.474" v="2726" actId="478"/>
          <ac:cxnSpMkLst>
            <pc:docMk/>
            <pc:sldMk cId="813445278" sldId="461"/>
            <ac:cxnSpMk id="25" creationId="{E0C04609-42E6-F14B-8282-098658B148A3}"/>
          </ac:cxnSpMkLst>
        </pc:cxnChg>
      </pc:sldChg>
      <pc:sldChg chg="add del ord">
        <pc:chgData name="Matthieu De Mari" userId="dfb708c9-d8dc-439f-9a3b-c772bf4a311c" providerId="ADAL" clId="{9C56ED94-FF08-4311-A90D-5831E9560329}" dt="2023-03-15T07:25:11.614" v="122"/>
        <pc:sldMkLst>
          <pc:docMk/>
          <pc:sldMk cId="2989704858" sldId="462"/>
        </pc:sldMkLst>
      </pc:sldChg>
      <pc:sldChg chg="del">
        <pc:chgData name="Matthieu De Mari" userId="dfb708c9-d8dc-439f-9a3b-c772bf4a311c" providerId="ADAL" clId="{9C56ED94-FF08-4311-A90D-5831E9560329}" dt="2023-03-09T09:13:18.719" v="34" actId="47"/>
        <pc:sldMkLst>
          <pc:docMk/>
          <pc:sldMk cId="3007767847" sldId="463"/>
        </pc:sldMkLst>
      </pc:sldChg>
      <pc:sldChg chg="new del">
        <pc:chgData name="Matthieu De Mari" userId="dfb708c9-d8dc-439f-9a3b-c772bf4a311c" providerId="ADAL" clId="{9C56ED94-FF08-4311-A90D-5831E9560329}" dt="2023-03-15T07:01:03.866" v="62" actId="47"/>
        <pc:sldMkLst>
          <pc:docMk/>
          <pc:sldMk cId="4122694519" sldId="463"/>
        </pc:sldMkLst>
      </pc:sldChg>
      <pc:sldChg chg="add del">
        <pc:chgData name="Matthieu De Mari" userId="dfb708c9-d8dc-439f-9a3b-c772bf4a311c" providerId="ADAL" clId="{9C56ED94-FF08-4311-A90D-5831E9560329}" dt="2023-03-15T08:53:39.294" v="4245" actId="47"/>
        <pc:sldMkLst>
          <pc:docMk/>
          <pc:sldMk cId="47889816" sldId="464"/>
        </pc:sldMkLst>
      </pc:sldChg>
      <pc:sldChg chg="del">
        <pc:chgData name="Matthieu De Mari" userId="dfb708c9-d8dc-439f-9a3b-c772bf4a311c" providerId="ADAL" clId="{9C56ED94-FF08-4311-A90D-5831E9560329}" dt="2023-03-09T09:13:21.335" v="36" actId="47"/>
        <pc:sldMkLst>
          <pc:docMk/>
          <pc:sldMk cId="4050530474" sldId="465"/>
        </pc:sldMkLst>
      </pc:sldChg>
      <pc:sldChg chg="del">
        <pc:chgData name="Matthieu De Mari" userId="dfb708c9-d8dc-439f-9a3b-c772bf4a311c" providerId="ADAL" clId="{9C56ED94-FF08-4311-A90D-5831E9560329}" dt="2023-03-09T09:13:21.335" v="36" actId="47"/>
        <pc:sldMkLst>
          <pc:docMk/>
          <pc:sldMk cId="4107990403" sldId="466"/>
        </pc:sldMkLst>
      </pc:sldChg>
      <pc:sldChg chg="del">
        <pc:chgData name="Matthieu De Mari" userId="dfb708c9-d8dc-439f-9a3b-c772bf4a311c" providerId="ADAL" clId="{9C56ED94-FF08-4311-A90D-5831E9560329}" dt="2023-03-09T09:13:21.335" v="36" actId="47"/>
        <pc:sldMkLst>
          <pc:docMk/>
          <pc:sldMk cId="4111616225" sldId="467"/>
        </pc:sldMkLst>
      </pc:sldChg>
      <pc:sldChg chg="del">
        <pc:chgData name="Matthieu De Mari" userId="dfb708c9-d8dc-439f-9a3b-c772bf4a311c" providerId="ADAL" clId="{9C56ED94-FF08-4311-A90D-5831E9560329}" dt="2023-03-09T09:13:21.335" v="36" actId="47"/>
        <pc:sldMkLst>
          <pc:docMk/>
          <pc:sldMk cId="1345006296" sldId="468"/>
        </pc:sldMkLst>
      </pc:sldChg>
      <pc:sldChg chg="del">
        <pc:chgData name="Matthieu De Mari" userId="dfb708c9-d8dc-439f-9a3b-c772bf4a311c" providerId="ADAL" clId="{9C56ED94-FF08-4311-A90D-5831E9560329}" dt="2023-03-09T09:13:21.335" v="36" actId="47"/>
        <pc:sldMkLst>
          <pc:docMk/>
          <pc:sldMk cId="1003937956" sldId="469"/>
        </pc:sldMkLst>
      </pc:sldChg>
      <pc:sldChg chg="del">
        <pc:chgData name="Matthieu De Mari" userId="dfb708c9-d8dc-439f-9a3b-c772bf4a311c" providerId="ADAL" clId="{9C56ED94-FF08-4311-A90D-5831E9560329}" dt="2023-03-09T09:13:21.335" v="36" actId="47"/>
        <pc:sldMkLst>
          <pc:docMk/>
          <pc:sldMk cId="1494991067" sldId="470"/>
        </pc:sldMkLst>
      </pc:sldChg>
      <pc:sldChg chg="add del">
        <pc:chgData name="Matthieu De Mari" userId="dfb708c9-d8dc-439f-9a3b-c772bf4a311c" providerId="ADAL" clId="{9C56ED94-FF08-4311-A90D-5831E9560329}" dt="2023-03-15T08:54:36.658" v="4246"/>
        <pc:sldMkLst>
          <pc:docMk/>
          <pc:sldMk cId="3221576718" sldId="471"/>
        </pc:sldMkLst>
      </pc:sldChg>
      <pc:sldChg chg="del">
        <pc:chgData name="Matthieu De Mari" userId="dfb708c9-d8dc-439f-9a3b-c772bf4a311c" providerId="ADAL" clId="{9C56ED94-FF08-4311-A90D-5831E9560329}" dt="2023-03-09T09:13:22.605" v="37" actId="47"/>
        <pc:sldMkLst>
          <pc:docMk/>
          <pc:sldMk cId="2469439250" sldId="472"/>
        </pc:sldMkLst>
      </pc:sldChg>
      <pc:sldChg chg="add ord">
        <pc:chgData name="Matthieu De Mari" userId="dfb708c9-d8dc-439f-9a3b-c772bf4a311c" providerId="ADAL" clId="{9C56ED94-FF08-4311-A90D-5831E9560329}" dt="2023-03-15T07:25:11.614" v="122"/>
        <pc:sldMkLst>
          <pc:docMk/>
          <pc:sldMk cId="2053185467" sldId="473"/>
        </pc:sldMkLst>
      </pc:sldChg>
      <pc:sldChg chg="addSp delSp modSp new mod">
        <pc:chgData name="Matthieu De Mari" userId="dfb708c9-d8dc-439f-9a3b-c772bf4a311c" providerId="ADAL" clId="{9C56ED94-FF08-4311-A90D-5831E9560329}" dt="2023-03-15T07:35:50.258" v="664" actId="207"/>
        <pc:sldMkLst>
          <pc:docMk/>
          <pc:sldMk cId="1094051178" sldId="474"/>
        </pc:sldMkLst>
        <pc:spChg chg="mod">
          <ac:chgData name="Matthieu De Mari" userId="dfb708c9-d8dc-439f-9a3b-c772bf4a311c" providerId="ADAL" clId="{9C56ED94-FF08-4311-A90D-5831E9560329}" dt="2023-03-15T07:31:38.788" v="162" actId="20577"/>
          <ac:spMkLst>
            <pc:docMk/>
            <pc:sldMk cId="1094051178" sldId="474"/>
            <ac:spMk id="2" creationId="{9886AE76-D173-3013-454F-68EE30C5C231}"/>
          </ac:spMkLst>
        </pc:spChg>
        <pc:spChg chg="mod">
          <ac:chgData name="Matthieu De Mari" userId="dfb708c9-d8dc-439f-9a3b-c772bf4a311c" providerId="ADAL" clId="{9C56ED94-FF08-4311-A90D-5831E9560329}" dt="2023-03-15T07:35:50.258" v="664" actId="207"/>
          <ac:spMkLst>
            <pc:docMk/>
            <pc:sldMk cId="1094051178" sldId="474"/>
            <ac:spMk id="3" creationId="{85B795C1-2C98-9E57-553C-190B7D7AEDCC}"/>
          </ac:spMkLst>
        </pc:spChg>
        <pc:spChg chg="del">
          <ac:chgData name="Matthieu De Mari" userId="dfb708c9-d8dc-439f-9a3b-c772bf4a311c" providerId="ADAL" clId="{9C56ED94-FF08-4311-A90D-5831E9560329}" dt="2023-03-15T07:31:41.381" v="163" actId="478"/>
          <ac:spMkLst>
            <pc:docMk/>
            <pc:sldMk cId="1094051178" sldId="474"/>
            <ac:spMk id="4" creationId="{C4333A14-4722-2D85-F947-C442F8778EE2}"/>
          </ac:spMkLst>
        </pc:spChg>
        <pc:picChg chg="add mod">
          <ac:chgData name="Matthieu De Mari" userId="dfb708c9-d8dc-439f-9a3b-c772bf4a311c" providerId="ADAL" clId="{9C56ED94-FF08-4311-A90D-5831E9560329}" dt="2023-03-15T07:31:56.040" v="232" actId="1076"/>
          <ac:picMkLst>
            <pc:docMk/>
            <pc:sldMk cId="1094051178" sldId="474"/>
            <ac:picMk id="6" creationId="{362FA86E-E2EB-114C-B1F1-D4FC16BEB206}"/>
          </ac:picMkLst>
        </pc:picChg>
      </pc:sldChg>
      <pc:sldChg chg="addSp delSp modSp new mod">
        <pc:chgData name="Matthieu De Mari" userId="dfb708c9-d8dc-439f-9a3b-c772bf4a311c" providerId="ADAL" clId="{9C56ED94-FF08-4311-A90D-5831E9560329}" dt="2023-03-15T08:02:03.444" v="2145" actId="5793"/>
        <pc:sldMkLst>
          <pc:docMk/>
          <pc:sldMk cId="125150915" sldId="475"/>
        </pc:sldMkLst>
        <pc:spChg chg="mod">
          <ac:chgData name="Matthieu De Mari" userId="dfb708c9-d8dc-439f-9a3b-c772bf4a311c" providerId="ADAL" clId="{9C56ED94-FF08-4311-A90D-5831E9560329}" dt="2023-03-15T08:01:21.429" v="2002" actId="20577"/>
          <ac:spMkLst>
            <pc:docMk/>
            <pc:sldMk cId="125150915" sldId="475"/>
            <ac:spMk id="2" creationId="{EE6CA0E3-2E76-D2E1-4075-69988FF8AB46}"/>
          </ac:spMkLst>
        </pc:spChg>
        <pc:spChg chg="mod">
          <ac:chgData name="Matthieu De Mari" userId="dfb708c9-d8dc-439f-9a3b-c772bf4a311c" providerId="ADAL" clId="{9C56ED94-FF08-4311-A90D-5831E9560329}" dt="2023-03-15T08:02:03.444" v="2145" actId="5793"/>
          <ac:spMkLst>
            <pc:docMk/>
            <pc:sldMk cId="125150915" sldId="475"/>
            <ac:spMk id="3" creationId="{0172A3B5-5033-0B46-92F2-62F8D4BA8C78}"/>
          </ac:spMkLst>
        </pc:spChg>
        <pc:spChg chg="del mod">
          <ac:chgData name="Matthieu De Mari" userId="dfb708c9-d8dc-439f-9a3b-c772bf4a311c" providerId="ADAL" clId="{9C56ED94-FF08-4311-A90D-5831E9560329}" dt="2023-03-15T08:01:30.877" v="2013" actId="478"/>
          <ac:spMkLst>
            <pc:docMk/>
            <pc:sldMk cId="125150915" sldId="475"/>
            <ac:spMk id="4" creationId="{05DBFA1D-C7D3-F5F5-C267-0BCA73020F7A}"/>
          </ac:spMkLst>
        </pc:spChg>
        <pc:picChg chg="add del mod">
          <ac:chgData name="Matthieu De Mari" userId="dfb708c9-d8dc-439f-9a3b-c772bf4a311c" providerId="ADAL" clId="{9C56ED94-FF08-4311-A90D-5831E9560329}" dt="2023-03-15T08:01:28.163" v="2007"/>
          <ac:picMkLst>
            <pc:docMk/>
            <pc:sldMk cId="125150915" sldId="475"/>
            <ac:picMk id="5" creationId="{CCEE6521-EA67-90A0-DCB6-EB2FB1D6B1C4}"/>
          </ac:picMkLst>
        </pc:picChg>
        <pc:picChg chg="add mod">
          <ac:chgData name="Matthieu De Mari" userId="dfb708c9-d8dc-439f-9a3b-c772bf4a311c" providerId="ADAL" clId="{9C56ED94-FF08-4311-A90D-5831E9560329}" dt="2023-03-15T08:01:31.290" v="2014"/>
          <ac:picMkLst>
            <pc:docMk/>
            <pc:sldMk cId="125150915" sldId="475"/>
            <ac:picMk id="6" creationId="{C99CEC11-EB7E-E6C2-8139-9B18CC50DC6D}"/>
          </ac:picMkLst>
        </pc:picChg>
      </pc:sldChg>
      <pc:sldChg chg="new del">
        <pc:chgData name="Matthieu De Mari" userId="dfb708c9-d8dc-439f-9a3b-c772bf4a311c" providerId="ADAL" clId="{9C56ED94-FF08-4311-A90D-5831E9560329}" dt="2023-03-15T08:25:46.274" v="3025" actId="47"/>
        <pc:sldMkLst>
          <pc:docMk/>
          <pc:sldMk cId="1973789673" sldId="476"/>
        </pc:sldMkLst>
      </pc:sldChg>
      <pc:sldChg chg="addSp delSp modSp new mod modClrScheme chgLayout">
        <pc:chgData name="Matthieu De Mari" userId="dfb708c9-d8dc-439f-9a3b-c772bf4a311c" providerId="ADAL" clId="{9C56ED94-FF08-4311-A90D-5831E9560329}" dt="2023-03-15T08:12:07.464" v="2680" actId="6549"/>
        <pc:sldMkLst>
          <pc:docMk/>
          <pc:sldMk cId="3237795424" sldId="477"/>
        </pc:sldMkLst>
        <pc:spChg chg="mod ord">
          <ac:chgData name="Matthieu De Mari" userId="dfb708c9-d8dc-439f-9a3b-c772bf4a311c" providerId="ADAL" clId="{9C56ED94-FF08-4311-A90D-5831E9560329}" dt="2023-03-15T08:11:02.603" v="2465" actId="700"/>
          <ac:spMkLst>
            <pc:docMk/>
            <pc:sldMk cId="3237795424" sldId="477"/>
            <ac:spMk id="2" creationId="{821BB816-6A4B-B2B4-31B9-34D7F2F57098}"/>
          </ac:spMkLst>
        </pc:spChg>
        <pc:spChg chg="mod ord">
          <ac:chgData name="Matthieu De Mari" userId="dfb708c9-d8dc-439f-9a3b-c772bf4a311c" providerId="ADAL" clId="{9C56ED94-FF08-4311-A90D-5831E9560329}" dt="2023-03-15T08:12:07.464" v="2680" actId="6549"/>
          <ac:spMkLst>
            <pc:docMk/>
            <pc:sldMk cId="3237795424" sldId="477"/>
            <ac:spMk id="3" creationId="{E8DCCFAA-0060-7341-527B-15660CEE029D}"/>
          </ac:spMkLst>
        </pc:spChg>
        <pc:spChg chg="del">
          <ac:chgData name="Matthieu De Mari" userId="dfb708c9-d8dc-439f-9a3b-c772bf4a311c" providerId="ADAL" clId="{9C56ED94-FF08-4311-A90D-5831E9560329}" dt="2023-03-15T08:10:59.822" v="2464" actId="478"/>
          <ac:spMkLst>
            <pc:docMk/>
            <pc:sldMk cId="3237795424" sldId="477"/>
            <ac:spMk id="4" creationId="{0C414C9F-B096-4021-E372-76658637806F}"/>
          </ac:spMkLst>
        </pc:spChg>
        <pc:picChg chg="add mod">
          <ac:chgData name="Matthieu De Mari" userId="dfb708c9-d8dc-439f-9a3b-c772bf4a311c" providerId="ADAL" clId="{9C56ED94-FF08-4311-A90D-5831E9560329}" dt="2023-03-15T08:12:00.584" v="2679" actId="1076"/>
          <ac:picMkLst>
            <pc:docMk/>
            <pc:sldMk cId="3237795424" sldId="477"/>
            <ac:picMk id="5" creationId="{F9CA2822-9A3C-0E65-39CC-E16A6CF845A8}"/>
          </ac:picMkLst>
        </pc:picChg>
      </pc:sldChg>
      <pc:sldChg chg="modSp add mod">
        <pc:chgData name="Matthieu De Mari" userId="dfb708c9-d8dc-439f-9a3b-c772bf4a311c" providerId="ADAL" clId="{9C56ED94-FF08-4311-A90D-5831E9560329}" dt="2023-03-15T07:35:21.456" v="627" actId="20577"/>
        <pc:sldMkLst>
          <pc:docMk/>
          <pc:sldMk cId="932509960" sldId="478"/>
        </pc:sldMkLst>
        <pc:spChg chg="mod">
          <ac:chgData name="Matthieu De Mari" userId="dfb708c9-d8dc-439f-9a3b-c772bf4a311c" providerId="ADAL" clId="{9C56ED94-FF08-4311-A90D-5831E9560329}" dt="2023-03-15T07:35:21.456" v="627" actId="20577"/>
          <ac:spMkLst>
            <pc:docMk/>
            <pc:sldMk cId="932509960" sldId="478"/>
            <ac:spMk id="4" creationId="{B7EA05B0-4FFE-B6B2-11E3-F6DFC537CAF2}"/>
          </ac:spMkLst>
        </pc:spChg>
      </pc:sldChg>
      <pc:sldChg chg="modSp new del mod">
        <pc:chgData name="Matthieu De Mari" userId="dfb708c9-d8dc-439f-9a3b-c772bf4a311c" providerId="ADAL" clId="{9C56ED94-FF08-4311-A90D-5831E9560329}" dt="2023-03-15T07:34:40.126" v="536" actId="47"/>
        <pc:sldMkLst>
          <pc:docMk/>
          <pc:sldMk cId="3161737942" sldId="478"/>
        </pc:sldMkLst>
        <pc:spChg chg="mod">
          <ac:chgData name="Matthieu De Mari" userId="dfb708c9-d8dc-439f-9a3b-c772bf4a311c" providerId="ADAL" clId="{9C56ED94-FF08-4311-A90D-5831E9560329}" dt="2023-03-15T07:33:29.598" v="393" actId="21"/>
          <ac:spMkLst>
            <pc:docMk/>
            <pc:sldMk cId="3161737942" sldId="478"/>
            <ac:spMk id="2" creationId="{8EBBC0E8-9F4A-1BAE-6BC3-E837713E8078}"/>
          </ac:spMkLst>
        </pc:spChg>
      </pc:sldChg>
      <pc:sldChg chg="modSp add mod">
        <pc:chgData name="Matthieu De Mari" userId="dfb708c9-d8dc-439f-9a3b-c772bf4a311c" providerId="ADAL" clId="{9C56ED94-FF08-4311-A90D-5831E9560329}" dt="2023-03-15T07:39:15.899" v="959" actId="20577"/>
        <pc:sldMkLst>
          <pc:docMk/>
          <pc:sldMk cId="1275862355" sldId="479"/>
        </pc:sldMkLst>
        <pc:spChg chg="mod">
          <ac:chgData name="Matthieu De Mari" userId="dfb708c9-d8dc-439f-9a3b-c772bf4a311c" providerId="ADAL" clId="{9C56ED94-FF08-4311-A90D-5831E9560329}" dt="2023-03-15T07:39:15.899" v="959" actId="20577"/>
          <ac:spMkLst>
            <pc:docMk/>
            <pc:sldMk cId="1275862355" sldId="479"/>
            <ac:spMk id="3" creationId="{85B795C1-2C98-9E57-553C-190B7D7AEDCC}"/>
          </ac:spMkLst>
        </pc:spChg>
      </pc:sldChg>
      <pc:sldChg chg="addSp delSp modSp add mod">
        <pc:chgData name="Matthieu De Mari" userId="dfb708c9-d8dc-439f-9a3b-c772bf4a311c" providerId="ADAL" clId="{9C56ED94-FF08-4311-A90D-5831E9560329}" dt="2023-03-15T07:39:21.442" v="963" actId="20577"/>
        <pc:sldMkLst>
          <pc:docMk/>
          <pc:sldMk cId="2239257233" sldId="480"/>
        </pc:sldMkLst>
        <pc:spChg chg="mod">
          <ac:chgData name="Matthieu De Mari" userId="dfb708c9-d8dc-439f-9a3b-c772bf4a311c" providerId="ADAL" clId="{9C56ED94-FF08-4311-A90D-5831E9560329}" dt="2023-03-15T07:39:21.442" v="963" actId="20577"/>
          <ac:spMkLst>
            <pc:docMk/>
            <pc:sldMk cId="2239257233" sldId="480"/>
            <ac:spMk id="3" creationId="{85B795C1-2C98-9E57-553C-190B7D7AEDCC}"/>
          </ac:spMkLst>
        </pc:spChg>
        <pc:picChg chg="add mod">
          <ac:chgData name="Matthieu De Mari" userId="dfb708c9-d8dc-439f-9a3b-c772bf4a311c" providerId="ADAL" clId="{9C56ED94-FF08-4311-A90D-5831E9560329}" dt="2023-03-15T07:38:43.907" v="952" actId="1076"/>
          <ac:picMkLst>
            <pc:docMk/>
            <pc:sldMk cId="2239257233" sldId="480"/>
            <ac:picMk id="5" creationId="{D7A555D3-F241-8490-CB11-9FA50F9F97B0}"/>
          </ac:picMkLst>
        </pc:picChg>
        <pc:picChg chg="del">
          <ac:chgData name="Matthieu De Mari" userId="dfb708c9-d8dc-439f-9a3b-c772bf4a311c" providerId="ADAL" clId="{9C56ED94-FF08-4311-A90D-5831E9560329}" dt="2023-03-15T07:38:38.667" v="949" actId="478"/>
          <ac:picMkLst>
            <pc:docMk/>
            <pc:sldMk cId="2239257233" sldId="480"/>
            <ac:picMk id="6" creationId="{362FA86E-E2EB-114C-B1F1-D4FC16BEB206}"/>
          </ac:picMkLst>
        </pc:picChg>
      </pc:sldChg>
      <pc:sldChg chg="addSp delSp modSp add mod">
        <pc:chgData name="Matthieu De Mari" userId="dfb708c9-d8dc-439f-9a3b-c772bf4a311c" providerId="ADAL" clId="{9C56ED94-FF08-4311-A90D-5831E9560329}" dt="2023-03-15T07:40:48.087" v="1126" actId="27636"/>
        <pc:sldMkLst>
          <pc:docMk/>
          <pc:sldMk cId="2562768069" sldId="481"/>
        </pc:sldMkLst>
        <pc:spChg chg="mod">
          <ac:chgData name="Matthieu De Mari" userId="dfb708c9-d8dc-439f-9a3b-c772bf4a311c" providerId="ADAL" clId="{9C56ED94-FF08-4311-A90D-5831E9560329}" dt="2023-03-15T07:40:48.087" v="1126" actId="27636"/>
          <ac:spMkLst>
            <pc:docMk/>
            <pc:sldMk cId="2562768069" sldId="481"/>
            <ac:spMk id="3" creationId="{85B795C1-2C98-9E57-553C-190B7D7AEDCC}"/>
          </ac:spMkLst>
        </pc:spChg>
        <pc:spChg chg="add mod">
          <ac:chgData name="Matthieu De Mari" userId="dfb708c9-d8dc-439f-9a3b-c772bf4a311c" providerId="ADAL" clId="{9C56ED94-FF08-4311-A90D-5831E9560329}" dt="2023-03-15T07:39:50.231" v="968"/>
          <ac:spMkLst>
            <pc:docMk/>
            <pc:sldMk cId="2562768069" sldId="481"/>
            <ac:spMk id="6" creationId="{1EEFB94A-0F79-79B7-B0C4-F3F648E413FA}"/>
          </ac:spMkLst>
        </pc:spChg>
        <pc:spChg chg="add mod">
          <ac:chgData name="Matthieu De Mari" userId="dfb708c9-d8dc-439f-9a3b-c772bf4a311c" providerId="ADAL" clId="{9C56ED94-FF08-4311-A90D-5831E9560329}" dt="2023-03-15T07:39:50.231" v="968"/>
          <ac:spMkLst>
            <pc:docMk/>
            <pc:sldMk cId="2562768069" sldId="481"/>
            <ac:spMk id="7" creationId="{36DB61C2-D6A8-E548-6731-9E15456B3A2A}"/>
          </ac:spMkLst>
        </pc:spChg>
        <pc:spChg chg="add mod">
          <ac:chgData name="Matthieu De Mari" userId="dfb708c9-d8dc-439f-9a3b-c772bf4a311c" providerId="ADAL" clId="{9C56ED94-FF08-4311-A90D-5831E9560329}" dt="2023-03-15T07:39:50.231" v="968"/>
          <ac:spMkLst>
            <pc:docMk/>
            <pc:sldMk cId="2562768069" sldId="481"/>
            <ac:spMk id="8" creationId="{5466B4BE-595A-C47D-D822-0BBDA88DBEF6}"/>
          </ac:spMkLst>
        </pc:spChg>
        <pc:spChg chg="add mod">
          <ac:chgData name="Matthieu De Mari" userId="dfb708c9-d8dc-439f-9a3b-c772bf4a311c" providerId="ADAL" clId="{9C56ED94-FF08-4311-A90D-5831E9560329}" dt="2023-03-15T07:39:50.231" v="968"/>
          <ac:spMkLst>
            <pc:docMk/>
            <pc:sldMk cId="2562768069" sldId="481"/>
            <ac:spMk id="11" creationId="{8644CE54-CC67-FF2B-53A8-07075517A61D}"/>
          </ac:spMkLst>
        </pc:spChg>
        <pc:spChg chg="add mod">
          <ac:chgData name="Matthieu De Mari" userId="dfb708c9-d8dc-439f-9a3b-c772bf4a311c" providerId="ADAL" clId="{9C56ED94-FF08-4311-A90D-5831E9560329}" dt="2023-03-15T07:39:50.231" v="968"/>
          <ac:spMkLst>
            <pc:docMk/>
            <pc:sldMk cId="2562768069" sldId="481"/>
            <ac:spMk id="12" creationId="{43558A5B-AFA2-5E2E-8BF8-3D54117F2552}"/>
          </ac:spMkLst>
        </pc:spChg>
        <pc:spChg chg="add mod">
          <ac:chgData name="Matthieu De Mari" userId="dfb708c9-d8dc-439f-9a3b-c772bf4a311c" providerId="ADAL" clId="{9C56ED94-FF08-4311-A90D-5831E9560329}" dt="2023-03-15T07:39:50.231" v="968"/>
          <ac:spMkLst>
            <pc:docMk/>
            <pc:sldMk cId="2562768069" sldId="481"/>
            <ac:spMk id="15" creationId="{6F6109F2-53CB-6F31-040A-119328F8EF58}"/>
          </ac:spMkLst>
        </pc:spChg>
        <pc:spChg chg="add mod">
          <ac:chgData name="Matthieu De Mari" userId="dfb708c9-d8dc-439f-9a3b-c772bf4a311c" providerId="ADAL" clId="{9C56ED94-FF08-4311-A90D-5831E9560329}" dt="2023-03-15T07:39:50.231" v="968"/>
          <ac:spMkLst>
            <pc:docMk/>
            <pc:sldMk cId="2562768069" sldId="481"/>
            <ac:spMk id="16" creationId="{606F5C9C-D46D-7B98-314C-32726D17A736}"/>
          </ac:spMkLst>
        </pc:spChg>
        <pc:spChg chg="add mod">
          <ac:chgData name="Matthieu De Mari" userId="dfb708c9-d8dc-439f-9a3b-c772bf4a311c" providerId="ADAL" clId="{9C56ED94-FF08-4311-A90D-5831E9560329}" dt="2023-03-15T07:39:50.231" v="968"/>
          <ac:spMkLst>
            <pc:docMk/>
            <pc:sldMk cId="2562768069" sldId="481"/>
            <ac:spMk id="17" creationId="{0100DBE8-B59A-0892-F791-C3C0BAEE16D7}"/>
          </ac:spMkLst>
        </pc:spChg>
        <pc:spChg chg="add mod">
          <ac:chgData name="Matthieu De Mari" userId="dfb708c9-d8dc-439f-9a3b-c772bf4a311c" providerId="ADAL" clId="{9C56ED94-FF08-4311-A90D-5831E9560329}" dt="2023-03-15T07:39:50.231" v="968"/>
          <ac:spMkLst>
            <pc:docMk/>
            <pc:sldMk cId="2562768069" sldId="481"/>
            <ac:spMk id="18" creationId="{AA44E945-E6A3-CECB-6490-59E980373FC8}"/>
          </ac:spMkLst>
        </pc:spChg>
        <pc:spChg chg="add mod">
          <ac:chgData name="Matthieu De Mari" userId="dfb708c9-d8dc-439f-9a3b-c772bf4a311c" providerId="ADAL" clId="{9C56ED94-FF08-4311-A90D-5831E9560329}" dt="2023-03-15T07:39:50.231" v="968"/>
          <ac:spMkLst>
            <pc:docMk/>
            <pc:sldMk cId="2562768069" sldId="481"/>
            <ac:spMk id="19" creationId="{CDDAD504-E882-0F48-F753-B3DC68A8C800}"/>
          </ac:spMkLst>
        </pc:spChg>
        <pc:spChg chg="add mod">
          <ac:chgData name="Matthieu De Mari" userId="dfb708c9-d8dc-439f-9a3b-c772bf4a311c" providerId="ADAL" clId="{9C56ED94-FF08-4311-A90D-5831E9560329}" dt="2023-03-15T07:39:50.231" v="968"/>
          <ac:spMkLst>
            <pc:docMk/>
            <pc:sldMk cId="2562768069" sldId="481"/>
            <ac:spMk id="20" creationId="{40D6DC49-D3C4-C67D-C19C-D9C5C7B41343}"/>
          </ac:spMkLst>
        </pc:spChg>
        <pc:spChg chg="add mod">
          <ac:chgData name="Matthieu De Mari" userId="dfb708c9-d8dc-439f-9a3b-c772bf4a311c" providerId="ADAL" clId="{9C56ED94-FF08-4311-A90D-5831E9560329}" dt="2023-03-15T07:39:50.231" v="968"/>
          <ac:spMkLst>
            <pc:docMk/>
            <pc:sldMk cId="2562768069" sldId="481"/>
            <ac:spMk id="21" creationId="{1A2D7772-B24A-6BD4-CC10-34E043AEFE75}"/>
          </ac:spMkLst>
        </pc:spChg>
        <pc:picChg chg="del">
          <ac:chgData name="Matthieu De Mari" userId="dfb708c9-d8dc-439f-9a3b-c772bf4a311c" providerId="ADAL" clId="{9C56ED94-FF08-4311-A90D-5831E9560329}" dt="2023-03-15T07:39:37.259" v="967" actId="478"/>
          <ac:picMkLst>
            <pc:docMk/>
            <pc:sldMk cId="2562768069" sldId="481"/>
            <ac:picMk id="5" creationId="{D7A555D3-F241-8490-CB11-9FA50F9F97B0}"/>
          </ac:picMkLst>
        </pc:picChg>
        <pc:cxnChg chg="add mod">
          <ac:chgData name="Matthieu De Mari" userId="dfb708c9-d8dc-439f-9a3b-c772bf4a311c" providerId="ADAL" clId="{9C56ED94-FF08-4311-A90D-5831E9560329}" dt="2023-03-15T07:39:50.231" v="968"/>
          <ac:cxnSpMkLst>
            <pc:docMk/>
            <pc:sldMk cId="2562768069" sldId="481"/>
            <ac:cxnSpMk id="4" creationId="{5B56B098-C0CB-3198-C60D-52B41800B420}"/>
          </ac:cxnSpMkLst>
        </pc:cxnChg>
        <pc:cxnChg chg="add mod">
          <ac:chgData name="Matthieu De Mari" userId="dfb708c9-d8dc-439f-9a3b-c772bf4a311c" providerId="ADAL" clId="{9C56ED94-FF08-4311-A90D-5831E9560329}" dt="2023-03-15T07:39:50.231" v="968"/>
          <ac:cxnSpMkLst>
            <pc:docMk/>
            <pc:sldMk cId="2562768069" sldId="481"/>
            <ac:cxnSpMk id="9" creationId="{4697CC0E-3346-3740-BBDC-1EBA70D75203}"/>
          </ac:cxnSpMkLst>
        </pc:cxnChg>
        <pc:cxnChg chg="add mod">
          <ac:chgData name="Matthieu De Mari" userId="dfb708c9-d8dc-439f-9a3b-c772bf4a311c" providerId="ADAL" clId="{9C56ED94-FF08-4311-A90D-5831E9560329}" dt="2023-03-15T07:39:50.231" v="968"/>
          <ac:cxnSpMkLst>
            <pc:docMk/>
            <pc:sldMk cId="2562768069" sldId="481"/>
            <ac:cxnSpMk id="10" creationId="{657C3A2F-720E-5AD8-BC09-84EFED3F19DF}"/>
          </ac:cxnSpMkLst>
        </pc:cxnChg>
        <pc:cxnChg chg="add mod">
          <ac:chgData name="Matthieu De Mari" userId="dfb708c9-d8dc-439f-9a3b-c772bf4a311c" providerId="ADAL" clId="{9C56ED94-FF08-4311-A90D-5831E9560329}" dt="2023-03-15T07:39:50.231" v="968"/>
          <ac:cxnSpMkLst>
            <pc:docMk/>
            <pc:sldMk cId="2562768069" sldId="481"/>
            <ac:cxnSpMk id="13" creationId="{A0D5B251-27A3-C343-8928-14EC1E719EDB}"/>
          </ac:cxnSpMkLst>
        </pc:cxnChg>
        <pc:cxnChg chg="add mod">
          <ac:chgData name="Matthieu De Mari" userId="dfb708c9-d8dc-439f-9a3b-c772bf4a311c" providerId="ADAL" clId="{9C56ED94-FF08-4311-A90D-5831E9560329}" dt="2023-03-15T07:39:50.231" v="968"/>
          <ac:cxnSpMkLst>
            <pc:docMk/>
            <pc:sldMk cId="2562768069" sldId="481"/>
            <ac:cxnSpMk id="14" creationId="{45971F65-9229-BBAA-1169-AA9A2F2F1E65}"/>
          </ac:cxnSpMkLst>
        </pc:cxnChg>
      </pc:sldChg>
      <pc:sldChg chg="addSp delSp modSp add mod">
        <pc:chgData name="Matthieu De Mari" userId="dfb708c9-d8dc-439f-9a3b-c772bf4a311c" providerId="ADAL" clId="{9C56ED94-FF08-4311-A90D-5831E9560329}" dt="2023-03-15T07:43:27.385" v="1438" actId="20577"/>
        <pc:sldMkLst>
          <pc:docMk/>
          <pc:sldMk cId="3541171842" sldId="482"/>
        </pc:sldMkLst>
        <pc:spChg chg="mod">
          <ac:chgData name="Matthieu De Mari" userId="dfb708c9-d8dc-439f-9a3b-c772bf4a311c" providerId="ADAL" clId="{9C56ED94-FF08-4311-A90D-5831E9560329}" dt="2023-03-15T07:43:27.385" v="1438" actId="20577"/>
          <ac:spMkLst>
            <pc:docMk/>
            <pc:sldMk cId="3541171842" sldId="482"/>
            <ac:spMk id="3" creationId="{85B795C1-2C98-9E57-553C-190B7D7AEDCC}"/>
          </ac:spMkLst>
        </pc:spChg>
        <pc:spChg chg="del">
          <ac:chgData name="Matthieu De Mari" userId="dfb708c9-d8dc-439f-9a3b-c772bf4a311c" providerId="ADAL" clId="{9C56ED94-FF08-4311-A90D-5831E9560329}" dt="2023-03-15T07:40:57.270" v="1128" actId="478"/>
          <ac:spMkLst>
            <pc:docMk/>
            <pc:sldMk cId="3541171842" sldId="482"/>
            <ac:spMk id="6" creationId="{1EEFB94A-0F79-79B7-B0C4-F3F648E413FA}"/>
          </ac:spMkLst>
        </pc:spChg>
        <pc:spChg chg="del">
          <ac:chgData name="Matthieu De Mari" userId="dfb708c9-d8dc-439f-9a3b-c772bf4a311c" providerId="ADAL" clId="{9C56ED94-FF08-4311-A90D-5831E9560329}" dt="2023-03-15T07:40:57.270" v="1128" actId="478"/>
          <ac:spMkLst>
            <pc:docMk/>
            <pc:sldMk cId="3541171842" sldId="482"/>
            <ac:spMk id="7" creationId="{36DB61C2-D6A8-E548-6731-9E15456B3A2A}"/>
          </ac:spMkLst>
        </pc:spChg>
        <pc:spChg chg="del">
          <ac:chgData name="Matthieu De Mari" userId="dfb708c9-d8dc-439f-9a3b-c772bf4a311c" providerId="ADAL" clId="{9C56ED94-FF08-4311-A90D-5831E9560329}" dt="2023-03-15T07:40:57.270" v="1128" actId="478"/>
          <ac:spMkLst>
            <pc:docMk/>
            <pc:sldMk cId="3541171842" sldId="482"/>
            <ac:spMk id="8" creationId="{5466B4BE-595A-C47D-D822-0BBDA88DBEF6}"/>
          </ac:spMkLst>
        </pc:spChg>
        <pc:spChg chg="del">
          <ac:chgData name="Matthieu De Mari" userId="dfb708c9-d8dc-439f-9a3b-c772bf4a311c" providerId="ADAL" clId="{9C56ED94-FF08-4311-A90D-5831E9560329}" dt="2023-03-15T07:40:57.270" v="1128" actId="478"/>
          <ac:spMkLst>
            <pc:docMk/>
            <pc:sldMk cId="3541171842" sldId="482"/>
            <ac:spMk id="11" creationId="{8644CE54-CC67-FF2B-53A8-07075517A61D}"/>
          </ac:spMkLst>
        </pc:spChg>
        <pc:spChg chg="del">
          <ac:chgData name="Matthieu De Mari" userId="dfb708c9-d8dc-439f-9a3b-c772bf4a311c" providerId="ADAL" clId="{9C56ED94-FF08-4311-A90D-5831E9560329}" dt="2023-03-15T07:40:57.270" v="1128" actId="478"/>
          <ac:spMkLst>
            <pc:docMk/>
            <pc:sldMk cId="3541171842" sldId="482"/>
            <ac:spMk id="12" creationId="{43558A5B-AFA2-5E2E-8BF8-3D54117F2552}"/>
          </ac:spMkLst>
        </pc:spChg>
        <pc:spChg chg="del">
          <ac:chgData name="Matthieu De Mari" userId="dfb708c9-d8dc-439f-9a3b-c772bf4a311c" providerId="ADAL" clId="{9C56ED94-FF08-4311-A90D-5831E9560329}" dt="2023-03-15T07:40:57.270" v="1128" actId="478"/>
          <ac:spMkLst>
            <pc:docMk/>
            <pc:sldMk cId="3541171842" sldId="482"/>
            <ac:spMk id="15" creationId="{6F6109F2-53CB-6F31-040A-119328F8EF58}"/>
          </ac:spMkLst>
        </pc:spChg>
        <pc:spChg chg="del">
          <ac:chgData name="Matthieu De Mari" userId="dfb708c9-d8dc-439f-9a3b-c772bf4a311c" providerId="ADAL" clId="{9C56ED94-FF08-4311-A90D-5831E9560329}" dt="2023-03-15T07:40:57.270" v="1128" actId="478"/>
          <ac:spMkLst>
            <pc:docMk/>
            <pc:sldMk cId="3541171842" sldId="482"/>
            <ac:spMk id="16" creationId="{606F5C9C-D46D-7B98-314C-32726D17A736}"/>
          </ac:spMkLst>
        </pc:spChg>
        <pc:spChg chg="del">
          <ac:chgData name="Matthieu De Mari" userId="dfb708c9-d8dc-439f-9a3b-c772bf4a311c" providerId="ADAL" clId="{9C56ED94-FF08-4311-A90D-5831E9560329}" dt="2023-03-15T07:40:57.270" v="1128" actId="478"/>
          <ac:spMkLst>
            <pc:docMk/>
            <pc:sldMk cId="3541171842" sldId="482"/>
            <ac:spMk id="17" creationId="{0100DBE8-B59A-0892-F791-C3C0BAEE16D7}"/>
          </ac:spMkLst>
        </pc:spChg>
        <pc:spChg chg="del">
          <ac:chgData name="Matthieu De Mari" userId="dfb708c9-d8dc-439f-9a3b-c772bf4a311c" providerId="ADAL" clId="{9C56ED94-FF08-4311-A90D-5831E9560329}" dt="2023-03-15T07:40:57.270" v="1128" actId="478"/>
          <ac:spMkLst>
            <pc:docMk/>
            <pc:sldMk cId="3541171842" sldId="482"/>
            <ac:spMk id="18" creationId="{AA44E945-E6A3-CECB-6490-59E980373FC8}"/>
          </ac:spMkLst>
        </pc:spChg>
        <pc:spChg chg="del">
          <ac:chgData name="Matthieu De Mari" userId="dfb708c9-d8dc-439f-9a3b-c772bf4a311c" providerId="ADAL" clId="{9C56ED94-FF08-4311-A90D-5831E9560329}" dt="2023-03-15T07:40:57.270" v="1128" actId="478"/>
          <ac:spMkLst>
            <pc:docMk/>
            <pc:sldMk cId="3541171842" sldId="482"/>
            <ac:spMk id="19" creationId="{CDDAD504-E882-0F48-F753-B3DC68A8C800}"/>
          </ac:spMkLst>
        </pc:spChg>
        <pc:spChg chg="del">
          <ac:chgData name="Matthieu De Mari" userId="dfb708c9-d8dc-439f-9a3b-c772bf4a311c" providerId="ADAL" clId="{9C56ED94-FF08-4311-A90D-5831E9560329}" dt="2023-03-15T07:40:57.270" v="1128" actId="478"/>
          <ac:spMkLst>
            <pc:docMk/>
            <pc:sldMk cId="3541171842" sldId="482"/>
            <ac:spMk id="20" creationId="{40D6DC49-D3C4-C67D-C19C-D9C5C7B41343}"/>
          </ac:spMkLst>
        </pc:spChg>
        <pc:spChg chg="del">
          <ac:chgData name="Matthieu De Mari" userId="dfb708c9-d8dc-439f-9a3b-c772bf4a311c" providerId="ADAL" clId="{9C56ED94-FF08-4311-A90D-5831E9560329}" dt="2023-03-15T07:40:57.270" v="1128" actId="478"/>
          <ac:spMkLst>
            <pc:docMk/>
            <pc:sldMk cId="3541171842" sldId="482"/>
            <ac:spMk id="21" creationId="{1A2D7772-B24A-6BD4-CC10-34E043AEFE75}"/>
          </ac:spMkLst>
        </pc:spChg>
        <pc:picChg chg="add mod">
          <ac:chgData name="Matthieu De Mari" userId="dfb708c9-d8dc-439f-9a3b-c772bf4a311c" providerId="ADAL" clId="{9C56ED94-FF08-4311-A90D-5831E9560329}" dt="2023-03-15T07:42:36.358" v="1295" actId="14100"/>
          <ac:picMkLst>
            <pc:docMk/>
            <pc:sldMk cId="3541171842" sldId="482"/>
            <ac:picMk id="22" creationId="{08A95082-E03A-5C79-A50F-68FA00B83026}"/>
          </ac:picMkLst>
        </pc:picChg>
        <pc:cxnChg chg="del">
          <ac:chgData name="Matthieu De Mari" userId="dfb708c9-d8dc-439f-9a3b-c772bf4a311c" providerId="ADAL" clId="{9C56ED94-FF08-4311-A90D-5831E9560329}" dt="2023-03-15T07:40:57.270" v="1128" actId="478"/>
          <ac:cxnSpMkLst>
            <pc:docMk/>
            <pc:sldMk cId="3541171842" sldId="482"/>
            <ac:cxnSpMk id="4" creationId="{5B56B098-C0CB-3198-C60D-52B41800B420}"/>
          </ac:cxnSpMkLst>
        </pc:cxnChg>
        <pc:cxnChg chg="del mod">
          <ac:chgData name="Matthieu De Mari" userId="dfb708c9-d8dc-439f-9a3b-c772bf4a311c" providerId="ADAL" clId="{9C56ED94-FF08-4311-A90D-5831E9560329}" dt="2023-03-15T07:40:57.270" v="1128" actId="478"/>
          <ac:cxnSpMkLst>
            <pc:docMk/>
            <pc:sldMk cId="3541171842" sldId="482"/>
            <ac:cxnSpMk id="9" creationId="{4697CC0E-3346-3740-BBDC-1EBA70D75203}"/>
          </ac:cxnSpMkLst>
        </pc:cxnChg>
        <pc:cxnChg chg="del mod">
          <ac:chgData name="Matthieu De Mari" userId="dfb708c9-d8dc-439f-9a3b-c772bf4a311c" providerId="ADAL" clId="{9C56ED94-FF08-4311-A90D-5831E9560329}" dt="2023-03-15T07:40:57.270" v="1128" actId="478"/>
          <ac:cxnSpMkLst>
            <pc:docMk/>
            <pc:sldMk cId="3541171842" sldId="482"/>
            <ac:cxnSpMk id="10" creationId="{657C3A2F-720E-5AD8-BC09-84EFED3F19DF}"/>
          </ac:cxnSpMkLst>
        </pc:cxnChg>
        <pc:cxnChg chg="del mod">
          <ac:chgData name="Matthieu De Mari" userId="dfb708c9-d8dc-439f-9a3b-c772bf4a311c" providerId="ADAL" clId="{9C56ED94-FF08-4311-A90D-5831E9560329}" dt="2023-03-15T07:40:57.270" v="1128" actId="478"/>
          <ac:cxnSpMkLst>
            <pc:docMk/>
            <pc:sldMk cId="3541171842" sldId="482"/>
            <ac:cxnSpMk id="13" creationId="{A0D5B251-27A3-C343-8928-14EC1E719EDB}"/>
          </ac:cxnSpMkLst>
        </pc:cxnChg>
        <pc:cxnChg chg="del mod">
          <ac:chgData name="Matthieu De Mari" userId="dfb708c9-d8dc-439f-9a3b-c772bf4a311c" providerId="ADAL" clId="{9C56ED94-FF08-4311-A90D-5831E9560329}" dt="2023-03-15T07:40:57.270" v="1128" actId="478"/>
          <ac:cxnSpMkLst>
            <pc:docMk/>
            <pc:sldMk cId="3541171842" sldId="482"/>
            <ac:cxnSpMk id="14" creationId="{45971F65-9229-BBAA-1169-AA9A2F2F1E65}"/>
          </ac:cxnSpMkLst>
        </pc:cxnChg>
      </pc:sldChg>
      <pc:sldChg chg="new del">
        <pc:chgData name="Matthieu De Mari" userId="dfb708c9-d8dc-439f-9a3b-c772bf4a311c" providerId="ADAL" clId="{9C56ED94-FF08-4311-A90D-5831E9560329}" dt="2023-03-15T07:46:27.128" v="1604" actId="47"/>
        <pc:sldMkLst>
          <pc:docMk/>
          <pc:sldMk cId="2031272788" sldId="483"/>
        </pc:sldMkLst>
      </pc:sldChg>
      <pc:sldChg chg="addSp delSp modSp add mod modClrScheme chgLayout">
        <pc:chgData name="Matthieu De Mari" userId="dfb708c9-d8dc-439f-9a3b-c772bf4a311c" providerId="ADAL" clId="{9C56ED94-FF08-4311-A90D-5831E9560329}" dt="2023-03-15T07:45:04.987" v="1602" actId="700"/>
        <pc:sldMkLst>
          <pc:docMk/>
          <pc:sldMk cId="199935466" sldId="484"/>
        </pc:sldMkLst>
        <pc:spChg chg="mod ord">
          <ac:chgData name="Matthieu De Mari" userId="dfb708c9-d8dc-439f-9a3b-c772bf4a311c" providerId="ADAL" clId="{9C56ED94-FF08-4311-A90D-5831E9560329}" dt="2023-03-15T07:45:04.987" v="1602" actId="700"/>
          <ac:spMkLst>
            <pc:docMk/>
            <pc:sldMk cId="199935466" sldId="484"/>
            <ac:spMk id="2" creationId="{9886AE76-D173-3013-454F-68EE30C5C231}"/>
          </ac:spMkLst>
        </pc:spChg>
        <pc:spChg chg="mod ord">
          <ac:chgData name="Matthieu De Mari" userId="dfb708c9-d8dc-439f-9a3b-c772bf4a311c" providerId="ADAL" clId="{9C56ED94-FF08-4311-A90D-5831E9560329}" dt="2023-03-15T07:45:04.987" v="1602" actId="700"/>
          <ac:spMkLst>
            <pc:docMk/>
            <pc:sldMk cId="199935466" sldId="484"/>
            <ac:spMk id="3" creationId="{85B795C1-2C98-9E57-553C-190B7D7AEDCC}"/>
          </ac:spMkLst>
        </pc:spChg>
        <pc:picChg chg="add mod">
          <ac:chgData name="Matthieu De Mari" userId="dfb708c9-d8dc-439f-9a3b-c772bf4a311c" providerId="ADAL" clId="{9C56ED94-FF08-4311-A90D-5831E9560329}" dt="2023-03-15T07:45:02.147" v="1601" actId="1076"/>
          <ac:picMkLst>
            <pc:docMk/>
            <pc:sldMk cId="199935466" sldId="484"/>
            <ac:picMk id="5" creationId="{9D907DE8-A0B4-206A-6F3B-747B00D65C3A}"/>
          </ac:picMkLst>
        </pc:picChg>
        <pc:picChg chg="del">
          <ac:chgData name="Matthieu De Mari" userId="dfb708c9-d8dc-439f-9a3b-c772bf4a311c" providerId="ADAL" clId="{9C56ED94-FF08-4311-A90D-5831E9560329}" dt="2023-03-15T07:44:50.371" v="1599" actId="478"/>
          <ac:picMkLst>
            <pc:docMk/>
            <pc:sldMk cId="199935466" sldId="484"/>
            <ac:picMk id="22" creationId="{08A95082-E03A-5C79-A50F-68FA00B83026}"/>
          </ac:picMkLst>
        </pc:picChg>
      </pc:sldChg>
      <pc:sldChg chg="addSp delSp modSp add mod">
        <pc:chgData name="Matthieu De Mari" userId="dfb708c9-d8dc-439f-9a3b-c772bf4a311c" providerId="ADAL" clId="{9C56ED94-FF08-4311-A90D-5831E9560329}" dt="2023-03-15T07:49:26.059" v="1814" actId="20577"/>
        <pc:sldMkLst>
          <pc:docMk/>
          <pc:sldMk cId="3459688009" sldId="485"/>
        </pc:sldMkLst>
        <pc:spChg chg="mod">
          <ac:chgData name="Matthieu De Mari" userId="dfb708c9-d8dc-439f-9a3b-c772bf4a311c" providerId="ADAL" clId="{9C56ED94-FF08-4311-A90D-5831E9560329}" dt="2023-03-15T07:49:26.059" v="1814" actId="20577"/>
          <ac:spMkLst>
            <pc:docMk/>
            <pc:sldMk cId="3459688009" sldId="485"/>
            <ac:spMk id="3" creationId="{85B795C1-2C98-9E57-553C-190B7D7AEDCC}"/>
          </ac:spMkLst>
        </pc:spChg>
        <pc:picChg chg="del">
          <ac:chgData name="Matthieu De Mari" userId="dfb708c9-d8dc-439f-9a3b-c772bf4a311c" providerId="ADAL" clId="{9C56ED94-FF08-4311-A90D-5831E9560329}" dt="2023-03-15T07:46:51.213" v="1605" actId="478"/>
          <ac:picMkLst>
            <pc:docMk/>
            <pc:sldMk cId="3459688009" sldId="485"/>
            <ac:picMk id="5" creationId="{9D907DE8-A0B4-206A-6F3B-747B00D65C3A}"/>
          </ac:picMkLst>
        </pc:picChg>
        <pc:picChg chg="add mod">
          <ac:chgData name="Matthieu De Mari" userId="dfb708c9-d8dc-439f-9a3b-c772bf4a311c" providerId="ADAL" clId="{9C56ED94-FF08-4311-A90D-5831E9560329}" dt="2023-03-15T07:48:58.595" v="1680" actId="1076"/>
          <ac:picMkLst>
            <pc:docMk/>
            <pc:sldMk cId="3459688009" sldId="485"/>
            <ac:picMk id="6" creationId="{57EC63B3-B2B5-3DF6-F8F0-4960DF13C48A}"/>
          </ac:picMkLst>
        </pc:picChg>
      </pc:sldChg>
      <pc:sldChg chg="addSp delSp modSp add mod">
        <pc:chgData name="Matthieu De Mari" userId="dfb708c9-d8dc-439f-9a3b-c772bf4a311c" providerId="ADAL" clId="{9C56ED94-FF08-4311-A90D-5831E9560329}" dt="2023-03-15T08:00:49.814" v="1940" actId="20577"/>
        <pc:sldMkLst>
          <pc:docMk/>
          <pc:sldMk cId="3530460312" sldId="486"/>
        </pc:sldMkLst>
        <pc:spChg chg="mod">
          <ac:chgData name="Matthieu De Mari" userId="dfb708c9-d8dc-439f-9a3b-c772bf4a311c" providerId="ADAL" clId="{9C56ED94-FF08-4311-A90D-5831E9560329}" dt="2023-03-15T08:00:49.814" v="1940" actId="20577"/>
          <ac:spMkLst>
            <pc:docMk/>
            <pc:sldMk cId="3530460312" sldId="486"/>
            <ac:spMk id="3" creationId="{85B795C1-2C98-9E57-553C-190B7D7AEDCC}"/>
          </ac:spMkLst>
        </pc:spChg>
        <pc:picChg chg="add mod">
          <ac:chgData name="Matthieu De Mari" userId="dfb708c9-d8dc-439f-9a3b-c772bf4a311c" providerId="ADAL" clId="{9C56ED94-FF08-4311-A90D-5831E9560329}" dt="2023-03-15T08:00:36.921" v="1891" actId="1076"/>
          <ac:picMkLst>
            <pc:docMk/>
            <pc:sldMk cId="3530460312" sldId="486"/>
            <ac:picMk id="5" creationId="{3419BCE0-2916-9E87-9071-DF3489330B41}"/>
          </ac:picMkLst>
        </pc:picChg>
        <pc:picChg chg="del">
          <ac:chgData name="Matthieu De Mari" userId="dfb708c9-d8dc-439f-9a3b-c772bf4a311c" providerId="ADAL" clId="{9C56ED94-FF08-4311-A90D-5831E9560329}" dt="2023-03-15T08:00:33.034" v="1889" actId="478"/>
          <ac:picMkLst>
            <pc:docMk/>
            <pc:sldMk cId="3530460312" sldId="486"/>
            <ac:picMk id="6" creationId="{57EC63B3-B2B5-3DF6-F8F0-4960DF13C48A}"/>
          </ac:picMkLst>
        </pc:picChg>
      </pc:sldChg>
      <pc:sldChg chg="addSp delSp modSp add mod modClrScheme chgLayout">
        <pc:chgData name="Matthieu De Mari" userId="dfb708c9-d8dc-439f-9a3b-c772bf4a311c" providerId="ADAL" clId="{9C56ED94-FF08-4311-A90D-5831E9560329}" dt="2023-03-15T08:03:21.135" v="2300" actId="20577"/>
        <pc:sldMkLst>
          <pc:docMk/>
          <pc:sldMk cId="1228659976" sldId="487"/>
        </pc:sldMkLst>
        <pc:spChg chg="mod ord">
          <ac:chgData name="Matthieu De Mari" userId="dfb708c9-d8dc-439f-9a3b-c772bf4a311c" providerId="ADAL" clId="{9C56ED94-FF08-4311-A90D-5831E9560329}" dt="2023-03-15T08:03:19.191" v="2299" actId="700"/>
          <ac:spMkLst>
            <pc:docMk/>
            <pc:sldMk cId="1228659976" sldId="487"/>
            <ac:spMk id="2" creationId="{EE6CA0E3-2E76-D2E1-4075-69988FF8AB46}"/>
          </ac:spMkLst>
        </pc:spChg>
        <pc:spChg chg="mod ord">
          <ac:chgData name="Matthieu De Mari" userId="dfb708c9-d8dc-439f-9a3b-c772bf4a311c" providerId="ADAL" clId="{9C56ED94-FF08-4311-A90D-5831E9560329}" dt="2023-03-15T08:03:21.135" v="2300" actId="20577"/>
          <ac:spMkLst>
            <pc:docMk/>
            <pc:sldMk cId="1228659976" sldId="487"/>
            <ac:spMk id="3" creationId="{0172A3B5-5033-0B46-92F2-62F8D4BA8C78}"/>
          </ac:spMkLst>
        </pc:spChg>
        <pc:picChg chg="add mod">
          <ac:chgData name="Matthieu De Mari" userId="dfb708c9-d8dc-439f-9a3b-c772bf4a311c" providerId="ADAL" clId="{9C56ED94-FF08-4311-A90D-5831E9560329}" dt="2023-03-15T08:03:16.163" v="2298" actId="1076"/>
          <ac:picMkLst>
            <pc:docMk/>
            <pc:sldMk cId="1228659976" sldId="487"/>
            <ac:picMk id="5" creationId="{90AC2524-5B4C-C140-EE02-C867609AFC38}"/>
          </ac:picMkLst>
        </pc:picChg>
        <pc:picChg chg="del">
          <ac:chgData name="Matthieu De Mari" userId="dfb708c9-d8dc-439f-9a3b-c772bf4a311c" providerId="ADAL" clId="{9C56ED94-FF08-4311-A90D-5831E9560329}" dt="2023-03-15T08:02:29.473" v="2236" actId="478"/>
          <ac:picMkLst>
            <pc:docMk/>
            <pc:sldMk cId="1228659976" sldId="487"/>
            <ac:picMk id="6" creationId="{C99CEC11-EB7E-E6C2-8139-9B18CC50DC6D}"/>
          </ac:picMkLst>
        </pc:picChg>
      </pc:sldChg>
      <pc:sldChg chg="addSp delSp modSp add mod">
        <pc:chgData name="Matthieu De Mari" userId="dfb708c9-d8dc-439f-9a3b-c772bf4a311c" providerId="ADAL" clId="{9C56ED94-FF08-4311-A90D-5831E9560329}" dt="2023-03-15T08:04:07.317" v="2362" actId="1076"/>
        <pc:sldMkLst>
          <pc:docMk/>
          <pc:sldMk cId="3872619914" sldId="488"/>
        </pc:sldMkLst>
        <pc:spChg chg="mod">
          <ac:chgData name="Matthieu De Mari" userId="dfb708c9-d8dc-439f-9a3b-c772bf4a311c" providerId="ADAL" clId="{9C56ED94-FF08-4311-A90D-5831E9560329}" dt="2023-03-15T08:03:58.755" v="2360" actId="20577"/>
          <ac:spMkLst>
            <pc:docMk/>
            <pc:sldMk cId="3872619914" sldId="488"/>
            <ac:spMk id="3" creationId="{0172A3B5-5033-0B46-92F2-62F8D4BA8C78}"/>
          </ac:spMkLst>
        </pc:spChg>
        <pc:picChg chg="del">
          <ac:chgData name="Matthieu De Mari" userId="dfb708c9-d8dc-439f-9a3b-c772bf4a311c" providerId="ADAL" clId="{9C56ED94-FF08-4311-A90D-5831E9560329}" dt="2023-03-15T08:03:26.151" v="2302" actId="478"/>
          <ac:picMkLst>
            <pc:docMk/>
            <pc:sldMk cId="3872619914" sldId="488"/>
            <ac:picMk id="5" creationId="{90AC2524-5B4C-C140-EE02-C867609AFC38}"/>
          </ac:picMkLst>
        </pc:picChg>
        <pc:picChg chg="add mod">
          <ac:chgData name="Matthieu De Mari" userId="dfb708c9-d8dc-439f-9a3b-c772bf4a311c" providerId="ADAL" clId="{9C56ED94-FF08-4311-A90D-5831E9560329}" dt="2023-03-15T08:04:07.317" v="2362" actId="1076"/>
          <ac:picMkLst>
            <pc:docMk/>
            <pc:sldMk cId="3872619914" sldId="488"/>
            <ac:picMk id="6" creationId="{8C86F904-25FA-E54B-CBB3-38566F200962}"/>
          </ac:picMkLst>
        </pc:picChg>
      </pc:sldChg>
      <pc:sldChg chg="modSp add mod">
        <pc:chgData name="Matthieu De Mari" userId="dfb708c9-d8dc-439f-9a3b-c772bf4a311c" providerId="ADAL" clId="{9C56ED94-FF08-4311-A90D-5831E9560329}" dt="2023-03-15T08:25:40.698" v="3024" actId="114"/>
        <pc:sldMkLst>
          <pc:docMk/>
          <pc:sldMk cId="3076288606" sldId="489"/>
        </pc:sldMkLst>
        <pc:spChg chg="mod">
          <ac:chgData name="Matthieu De Mari" userId="dfb708c9-d8dc-439f-9a3b-c772bf4a311c" providerId="ADAL" clId="{9C56ED94-FF08-4311-A90D-5831E9560329}" dt="2023-03-15T08:25:40.698" v="3024" actId="114"/>
          <ac:spMkLst>
            <pc:docMk/>
            <pc:sldMk cId="3076288606" sldId="489"/>
            <ac:spMk id="4" creationId="{B7EA05B0-4FFE-B6B2-11E3-F6DFC537CAF2}"/>
          </ac:spMkLst>
        </pc:spChg>
      </pc:sldChg>
      <pc:sldChg chg="addSp delSp modSp new mod">
        <pc:chgData name="Matthieu De Mari" userId="dfb708c9-d8dc-439f-9a3b-c772bf4a311c" providerId="ADAL" clId="{9C56ED94-FF08-4311-A90D-5831E9560329}" dt="2023-03-15T08:37:04.723" v="3587" actId="20577"/>
        <pc:sldMkLst>
          <pc:docMk/>
          <pc:sldMk cId="2543628540" sldId="490"/>
        </pc:sldMkLst>
        <pc:spChg chg="mod">
          <ac:chgData name="Matthieu De Mari" userId="dfb708c9-d8dc-439f-9a3b-c772bf4a311c" providerId="ADAL" clId="{9C56ED94-FF08-4311-A90D-5831E9560329}" dt="2023-03-15T08:33:32.072" v="3181"/>
          <ac:spMkLst>
            <pc:docMk/>
            <pc:sldMk cId="2543628540" sldId="490"/>
            <ac:spMk id="2" creationId="{6EABCF01-C7B3-3C7C-9B8B-C86F0FD5E192}"/>
          </ac:spMkLst>
        </pc:spChg>
        <pc:spChg chg="mod">
          <ac:chgData name="Matthieu De Mari" userId="dfb708c9-d8dc-439f-9a3b-c772bf4a311c" providerId="ADAL" clId="{9C56ED94-FF08-4311-A90D-5831E9560329}" dt="2023-03-15T08:37:04.723" v="3587" actId="20577"/>
          <ac:spMkLst>
            <pc:docMk/>
            <pc:sldMk cId="2543628540" sldId="490"/>
            <ac:spMk id="3" creationId="{A1BCA8DC-ED14-169D-3B87-60FC2697465A}"/>
          </ac:spMkLst>
        </pc:spChg>
        <pc:spChg chg="del">
          <ac:chgData name="Matthieu De Mari" userId="dfb708c9-d8dc-439f-9a3b-c772bf4a311c" providerId="ADAL" clId="{9C56ED94-FF08-4311-A90D-5831E9560329}" dt="2023-03-15T08:34:31.387" v="3446" actId="478"/>
          <ac:spMkLst>
            <pc:docMk/>
            <pc:sldMk cId="2543628540" sldId="490"/>
            <ac:spMk id="4" creationId="{67B4B020-9404-08BF-6F88-B35EBB4E597E}"/>
          </ac:spMkLst>
        </pc:spChg>
        <pc:spChg chg="add mod">
          <ac:chgData name="Matthieu De Mari" userId="dfb708c9-d8dc-439f-9a3b-c772bf4a311c" providerId="ADAL" clId="{9C56ED94-FF08-4311-A90D-5831E9560329}" dt="2023-03-15T08:35:05.882" v="3505" actId="20577"/>
          <ac:spMkLst>
            <pc:docMk/>
            <pc:sldMk cId="2543628540" sldId="490"/>
            <ac:spMk id="6" creationId="{F8810BF3-BD4B-FED7-1B7F-A87F825E52EC}"/>
          </ac:spMkLst>
        </pc:spChg>
        <pc:spChg chg="add mod">
          <ac:chgData name="Matthieu De Mari" userId="dfb708c9-d8dc-439f-9a3b-c772bf4a311c" providerId="ADAL" clId="{9C56ED94-FF08-4311-A90D-5831E9560329}" dt="2023-03-15T08:34:56.736" v="3492"/>
          <ac:spMkLst>
            <pc:docMk/>
            <pc:sldMk cId="2543628540" sldId="490"/>
            <ac:spMk id="7" creationId="{44E073F1-D1C3-FDDC-2ADC-1EAAAB3F371E}"/>
          </ac:spMkLst>
        </pc:spChg>
        <pc:spChg chg="add mod">
          <ac:chgData name="Matthieu De Mari" userId="dfb708c9-d8dc-439f-9a3b-c772bf4a311c" providerId="ADAL" clId="{9C56ED94-FF08-4311-A90D-5831E9560329}" dt="2023-03-15T08:35:16.474" v="3525" actId="20577"/>
          <ac:spMkLst>
            <pc:docMk/>
            <pc:sldMk cId="2543628540" sldId="490"/>
            <ac:spMk id="8" creationId="{44B6909D-8D04-DF58-BAAD-F6609A3523C3}"/>
          </ac:spMkLst>
        </pc:spChg>
        <pc:spChg chg="add mod">
          <ac:chgData name="Matthieu De Mari" userId="dfb708c9-d8dc-439f-9a3b-c772bf4a311c" providerId="ADAL" clId="{9C56ED94-FF08-4311-A90D-5831E9560329}" dt="2023-03-15T08:35:19.156" v="3526" actId="20577"/>
          <ac:spMkLst>
            <pc:docMk/>
            <pc:sldMk cId="2543628540" sldId="490"/>
            <ac:spMk id="11" creationId="{F789D5A4-7B4F-246C-F82B-D4527BED1947}"/>
          </ac:spMkLst>
        </pc:spChg>
        <pc:spChg chg="add del mod">
          <ac:chgData name="Matthieu De Mari" userId="dfb708c9-d8dc-439f-9a3b-c772bf4a311c" providerId="ADAL" clId="{9C56ED94-FF08-4311-A90D-5831E9560329}" dt="2023-03-15T08:36:10.478" v="3543" actId="478"/>
          <ac:spMkLst>
            <pc:docMk/>
            <pc:sldMk cId="2543628540" sldId="490"/>
            <ac:spMk id="12" creationId="{CF9ED22E-9AD9-5936-F012-CA517F0C2648}"/>
          </ac:spMkLst>
        </pc:spChg>
        <pc:spChg chg="add mod">
          <ac:chgData name="Matthieu De Mari" userId="dfb708c9-d8dc-439f-9a3b-c772bf4a311c" providerId="ADAL" clId="{9C56ED94-FF08-4311-A90D-5831E9560329}" dt="2023-03-15T08:34:56.736" v="3492"/>
          <ac:spMkLst>
            <pc:docMk/>
            <pc:sldMk cId="2543628540" sldId="490"/>
            <ac:spMk id="15" creationId="{F77E9CA6-377A-0A0A-1143-184CC76B3761}"/>
          </ac:spMkLst>
        </pc:spChg>
        <pc:spChg chg="add del mod">
          <ac:chgData name="Matthieu De Mari" userId="dfb708c9-d8dc-439f-9a3b-c772bf4a311c" providerId="ADAL" clId="{9C56ED94-FF08-4311-A90D-5831E9560329}" dt="2023-03-15T08:36:30.949" v="3550" actId="478"/>
          <ac:spMkLst>
            <pc:docMk/>
            <pc:sldMk cId="2543628540" sldId="490"/>
            <ac:spMk id="16" creationId="{4DA1ACFD-8AD9-0383-1396-40694B3BEDF3}"/>
          </ac:spMkLst>
        </pc:spChg>
        <pc:spChg chg="add mod">
          <ac:chgData name="Matthieu De Mari" userId="dfb708c9-d8dc-439f-9a3b-c772bf4a311c" providerId="ADAL" clId="{9C56ED94-FF08-4311-A90D-5831E9560329}" dt="2023-03-15T08:36:50.163" v="3559" actId="1035"/>
          <ac:spMkLst>
            <pc:docMk/>
            <pc:sldMk cId="2543628540" sldId="490"/>
            <ac:spMk id="17" creationId="{D29CE5A0-9699-EEBE-D814-FD4CAF90B127}"/>
          </ac:spMkLst>
        </pc:spChg>
        <pc:spChg chg="add del mod">
          <ac:chgData name="Matthieu De Mari" userId="dfb708c9-d8dc-439f-9a3b-c772bf4a311c" providerId="ADAL" clId="{9C56ED94-FF08-4311-A90D-5831E9560329}" dt="2023-03-15T08:35:22.530" v="3527" actId="478"/>
          <ac:spMkLst>
            <pc:docMk/>
            <pc:sldMk cId="2543628540" sldId="490"/>
            <ac:spMk id="18" creationId="{19573B38-7D2E-A7E0-5CF1-4C772DFED11B}"/>
          </ac:spMkLst>
        </pc:spChg>
        <pc:spChg chg="add mod">
          <ac:chgData name="Matthieu De Mari" userId="dfb708c9-d8dc-439f-9a3b-c772bf4a311c" providerId="ADAL" clId="{9C56ED94-FF08-4311-A90D-5831E9560329}" dt="2023-03-15T08:35:25.417" v="3528" actId="1076"/>
          <ac:spMkLst>
            <pc:docMk/>
            <pc:sldMk cId="2543628540" sldId="490"/>
            <ac:spMk id="19" creationId="{CCC1F522-B675-F886-3AE1-1BC7F25AC52C}"/>
          </ac:spMkLst>
        </pc:spChg>
        <pc:spChg chg="add mod">
          <ac:chgData name="Matthieu De Mari" userId="dfb708c9-d8dc-439f-9a3b-c772bf4a311c" providerId="ADAL" clId="{9C56ED94-FF08-4311-A90D-5831E9560329}" dt="2023-03-15T08:36:41.500" v="3558" actId="1076"/>
          <ac:spMkLst>
            <pc:docMk/>
            <pc:sldMk cId="2543628540" sldId="490"/>
            <ac:spMk id="20" creationId="{62B48D21-EBF5-7B5A-C955-18070A6E16BB}"/>
          </ac:spMkLst>
        </pc:spChg>
        <pc:spChg chg="add mod">
          <ac:chgData name="Matthieu De Mari" userId="dfb708c9-d8dc-439f-9a3b-c772bf4a311c" providerId="ADAL" clId="{9C56ED94-FF08-4311-A90D-5831E9560329}" dt="2023-03-15T08:35:10.332" v="3516" actId="20577"/>
          <ac:spMkLst>
            <pc:docMk/>
            <pc:sldMk cId="2543628540" sldId="490"/>
            <ac:spMk id="21" creationId="{50E553BC-7641-D639-57BF-AF918983AC98}"/>
          </ac:spMkLst>
        </pc:spChg>
        <pc:spChg chg="add del mod">
          <ac:chgData name="Matthieu De Mari" userId="dfb708c9-d8dc-439f-9a3b-c772bf4a311c" providerId="ADAL" clId="{9C56ED94-FF08-4311-A90D-5831E9560329}" dt="2023-03-15T08:36:32.326" v="3551" actId="478"/>
          <ac:spMkLst>
            <pc:docMk/>
            <pc:sldMk cId="2543628540" sldId="490"/>
            <ac:spMk id="30" creationId="{C288289E-2DA1-64F0-2644-2A85038E3143}"/>
          </ac:spMkLst>
        </pc:spChg>
        <pc:spChg chg="add mod">
          <ac:chgData name="Matthieu De Mari" userId="dfb708c9-d8dc-439f-9a3b-c772bf4a311c" providerId="ADAL" clId="{9C56ED94-FF08-4311-A90D-5831E9560329}" dt="2023-03-15T08:36:55.811" v="3582" actId="1038"/>
          <ac:spMkLst>
            <pc:docMk/>
            <pc:sldMk cId="2543628540" sldId="490"/>
            <ac:spMk id="31" creationId="{E37D8277-188D-AC00-3B15-2FEC008C3D0A}"/>
          </ac:spMkLst>
        </pc:spChg>
        <pc:spChg chg="add mod">
          <ac:chgData name="Matthieu De Mari" userId="dfb708c9-d8dc-439f-9a3b-c772bf4a311c" providerId="ADAL" clId="{9C56ED94-FF08-4311-A90D-5831E9560329}" dt="2023-03-15T08:36:59.240" v="3583" actId="1076"/>
          <ac:spMkLst>
            <pc:docMk/>
            <pc:sldMk cId="2543628540" sldId="490"/>
            <ac:spMk id="32" creationId="{7CA150B9-9A3C-984F-44B8-110A80322D55}"/>
          </ac:spMkLst>
        </pc:spChg>
        <pc:cxnChg chg="add mod">
          <ac:chgData name="Matthieu De Mari" userId="dfb708c9-d8dc-439f-9a3b-c772bf4a311c" providerId="ADAL" clId="{9C56ED94-FF08-4311-A90D-5831E9560329}" dt="2023-03-15T08:34:56.736" v="3492"/>
          <ac:cxnSpMkLst>
            <pc:docMk/>
            <pc:sldMk cId="2543628540" sldId="490"/>
            <ac:cxnSpMk id="5" creationId="{38546A8E-C886-452A-947E-9FE754A64B3B}"/>
          </ac:cxnSpMkLst>
        </pc:cxnChg>
        <pc:cxnChg chg="add mod">
          <ac:chgData name="Matthieu De Mari" userId="dfb708c9-d8dc-439f-9a3b-c772bf4a311c" providerId="ADAL" clId="{9C56ED94-FF08-4311-A90D-5831E9560329}" dt="2023-03-15T08:34:56.736" v="3492"/>
          <ac:cxnSpMkLst>
            <pc:docMk/>
            <pc:sldMk cId="2543628540" sldId="490"/>
            <ac:cxnSpMk id="9" creationId="{65C6C8E6-281C-10D6-4907-3FA5645F737B}"/>
          </ac:cxnSpMkLst>
        </pc:cxnChg>
        <pc:cxnChg chg="add del mod">
          <ac:chgData name="Matthieu De Mari" userId="dfb708c9-d8dc-439f-9a3b-c772bf4a311c" providerId="ADAL" clId="{9C56ED94-FF08-4311-A90D-5831E9560329}" dt="2023-03-15T08:36:08.808" v="3542" actId="478"/>
          <ac:cxnSpMkLst>
            <pc:docMk/>
            <pc:sldMk cId="2543628540" sldId="490"/>
            <ac:cxnSpMk id="10" creationId="{C3AD2B65-9D01-E07E-81D8-CD9BD99FF3EC}"/>
          </ac:cxnSpMkLst>
        </pc:cxnChg>
        <pc:cxnChg chg="add mod">
          <ac:chgData name="Matthieu De Mari" userId="dfb708c9-d8dc-439f-9a3b-c772bf4a311c" providerId="ADAL" clId="{9C56ED94-FF08-4311-A90D-5831E9560329}" dt="2023-03-15T08:34:56.736" v="3492"/>
          <ac:cxnSpMkLst>
            <pc:docMk/>
            <pc:sldMk cId="2543628540" sldId="490"/>
            <ac:cxnSpMk id="13" creationId="{82A9710E-213F-6820-4459-4D813E8F7781}"/>
          </ac:cxnSpMkLst>
        </pc:cxnChg>
        <pc:cxnChg chg="add del mod">
          <ac:chgData name="Matthieu De Mari" userId="dfb708c9-d8dc-439f-9a3b-c772bf4a311c" providerId="ADAL" clId="{9C56ED94-FF08-4311-A90D-5831E9560329}" dt="2023-03-15T08:36:02.289" v="3541" actId="478"/>
          <ac:cxnSpMkLst>
            <pc:docMk/>
            <pc:sldMk cId="2543628540" sldId="490"/>
            <ac:cxnSpMk id="14" creationId="{8D7049FF-A3DF-27CE-3371-B14504CE1EEE}"/>
          </ac:cxnSpMkLst>
        </pc:cxnChg>
        <pc:cxnChg chg="add mod">
          <ac:chgData name="Matthieu De Mari" userId="dfb708c9-d8dc-439f-9a3b-c772bf4a311c" providerId="ADAL" clId="{9C56ED94-FF08-4311-A90D-5831E9560329}" dt="2023-03-15T08:35:36.274" v="3532" actId="14100"/>
          <ac:cxnSpMkLst>
            <pc:docMk/>
            <pc:sldMk cId="2543628540" sldId="490"/>
            <ac:cxnSpMk id="22" creationId="{17B8267B-F3CE-CF0B-4405-5B44EB594AE2}"/>
          </ac:cxnSpMkLst>
        </pc:cxnChg>
        <pc:cxnChg chg="add del mod">
          <ac:chgData name="Matthieu De Mari" userId="dfb708c9-d8dc-439f-9a3b-c772bf4a311c" providerId="ADAL" clId="{9C56ED94-FF08-4311-A90D-5831E9560329}" dt="2023-03-15T08:36:00.145" v="3540" actId="478"/>
          <ac:cxnSpMkLst>
            <pc:docMk/>
            <pc:sldMk cId="2543628540" sldId="490"/>
            <ac:cxnSpMk id="26" creationId="{27FCE71C-73E8-09BE-BBEA-F5E20B7F6D24}"/>
          </ac:cxnSpMkLst>
        </pc:cxnChg>
      </pc:sldChg>
      <pc:sldChg chg="addSp delSp modSp new mod modClrScheme chgLayout">
        <pc:chgData name="Matthieu De Mari" userId="dfb708c9-d8dc-439f-9a3b-c772bf4a311c" providerId="ADAL" clId="{9C56ED94-FF08-4311-A90D-5831E9560329}" dt="2023-03-15T08:55:10.511" v="4302" actId="5793"/>
        <pc:sldMkLst>
          <pc:docMk/>
          <pc:sldMk cId="3043047677" sldId="491"/>
        </pc:sldMkLst>
        <pc:spChg chg="del mod ord">
          <ac:chgData name="Matthieu De Mari" userId="dfb708c9-d8dc-439f-9a3b-c772bf4a311c" providerId="ADAL" clId="{9C56ED94-FF08-4311-A90D-5831E9560329}" dt="2023-03-15T08:26:51.638" v="3033" actId="700"/>
          <ac:spMkLst>
            <pc:docMk/>
            <pc:sldMk cId="3043047677" sldId="491"/>
            <ac:spMk id="2" creationId="{F8C27A94-375D-FA9E-9F6B-12872B743D05}"/>
          </ac:spMkLst>
        </pc:spChg>
        <pc:spChg chg="del mod ord">
          <ac:chgData name="Matthieu De Mari" userId="dfb708c9-d8dc-439f-9a3b-c772bf4a311c" providerId="ADAL" clId="{9C56ED94-FF08-4311-A90D-5831E9560329}" dt="2023-03-15T08:26:51.638" v="3033" actId="700"/>
          <ac:spMkLst>
            <pc:docMk/>
            <pc:sldMk cId="3043047677" sldId="491"/>
            <ac:spMk id="3" creationId="{29CE74B7-6D7F-724D-72E4-49E0AED0FBD0}"/>
          </ac:spMkLst>
        </pc:spChg>
        <pc:spChg chg="del">
          <ac:chgData name="Matthieu De Mari" userId="dfb708c9-d8dc-439f-9a3b-c772bf4a311c" providerId="ADAL" clId="{9C56ED94-FF08-4311-A90D-5831E9560329}" dt="2023-03-15T08:26:51.638" v="3033" actId="700"/>
          <ac:spMkLst>
            <pc:docMk/>
            <pc:sldMk cId="3043047677" sldId="491"/>
            <ac:spMk id="4" creationId="{2796BBD6-E6B4-A60E-DA77-5BAECDB55674}"/>
          </ac:spMkLst>
        </pc:spChg>
        <pc:spChg chg="add mod ord">
          <ac:chgData name="Matthieu De Mari" userId="dfb708c9-d8dc-439f-9a3b-c772bf4a311c" providerId="ADAL" clId="{9C56ED94-FF08-4311-A90D-5831E9560329}" dt="2023-03-15T08:27:05.137" v="3105" actId="20577"/>
          <ac:spMkLst>
            <pc:docMk/>
            <pc:sldMk cId="3043047677" sldId="491"/>
            <ac:spMk id="5" creationId="{647B6FF8-B3C4-9644-97C6-910A96FC040D}"/>
          </ac:spMkLst>
        </pc:spChg>
        <pc:spChg chg="add mod ord">
          <ac:chgData name="Matthieu De Mari" userId="dfb708c9-d8dc-439f-9a3b-c772bf4a311c" providerId="ADAL" clId="{9C56ED94-FF08-4311-A90D-5831E9560329}" dt="2023-03-15T08:55:10.511" v="4302" actId="5793"/>
          <ac:spMkLst>
            <pc:docMk/>
            <pc:sldMk cId="3043047677" sldId="491"/>
            <ac:spMk id="6" creationId="{1C923D63-BD9C-3213-657A-B0C0D9C50903}"/>
          </ac:spMkLst>
        </pc:spChg>
      </pc:sldChg>
      <pc:sldChg chg="add ord">
        <pc:chgData name="Matthieu De Mari" userId="dfb708c9-d8dc-439f-9a3b-c772bf4a311c" providerId="ADAL" clId="{9C56ED94-FF08-4311-A90D-5831E9560329}" dt="2023-03-15T08:54:44.451" v="4250"/>
        <pc:sldMkLst>
          <pc:docMk/>
          <pc:sldMk cId="453310084" sldId="492"/>
        </pc:sldMkLst>
      </pc:sldChg>
      <pc:sldChg chg="modSp add mod">
        <pc:chgData name="Matthieu De Mari" userId="dfb708c9-d8dc-439f-9a3b-c772bf4a311c" providerId="ADAL" clId="{9C56ED94-FF08-4311-A90D-5831E9560329}" dt="2023-03-15T08:54:55.299" v="4253" actId="20577"/>
        <pc:sldMkLst>
          <pc:docMk/>
          <pc:sldMk cId="197640958" sldId="493"/>
        </pc:sldMkLst>
        <pc:spChg chg="mod">
          <ac:chgData name="Matthieu De Mari" userId="dfb708c9-d8dc-439f-9a3b-c772bf4a311c" providerId="ADAL" clId="{9C56ED94-FF08-4311-A90D-5831E9560329}" dt="2023-03-15T08:54:55.299" v="4253" actId="20577"/>
          <ac:spMkLst>
            <pc:docMk/>
            <pc:sldMk cId="197640958" sldId="493"/>
            <ac:spMk id="2" creationId="{71125874-6AF0-A1DE-B131-051209B5D6AE}"/>
          </ac:spMkLst>
        </pc:spChg>
      </pc:sldChg>
      <pc:sldChg chg="delSp modSp add mod">
        <pc:chgData name="Matthieu De Mari" userId="dfb708c9-d8dc-439f-9a3b-c772bf4a311c" providerId="ADAL" clId="{9C56ED94-FF08-4311-A90D-5831E9560329}" dt="2023-03-15T08:39:30.883" v="3980" actId="20577"/>
        <pc:sldMkLst>
          <pc:docMk/>
          <pc:sldMk cId="4277571336" sldId="494"/>
        </pc:sldMkLst>
        <pc:spChg chg="mod">
          <ac:chgData name="Matthieu De Mari" userId="dfb708c9-d8dc-439f-9a3b-c772bf4a311c" providerId="ADAL" clId="{9C56ED94-FF08-4311-A90D-5831E9560329}" dt="2023-03-15T08:39:30.883" v="3980" actId="20577"/>
          <ac:spMkLst>
            <pc:docMk/>
            <pc:sldMk cId="4277571336" sldId="494"/>
            <ac:spMk id="3" creationId="{A1BCA8DC-ED14-169D-3B87-60FC2697465A}"/>
          </ac:spMkLst>
        </pc:spChg>
        <pc:spChg chg="mod">
          <ac:chgData name="Matthieu De Mari" userId="dfb708c9-d8dc-439f-9a3b-c772bf4a311c" providerId="ADAL" clId="{9C56ED94-FF08-4311-A90D-5831E9560329}" dt="2023-03-15T08:38:11.730" v="3693" actId="20577"/>
          <ac:spMkLst>
            <pc:docMk/>
            <pc:sldMk cId="4277571336" sldId="494"/>
            <ac:spMk id="7" creationId="{44E073F1-D1C3-FDDC-2ADC-1EAAAB3F371E}"/>
          </ac:spMkLst>
        </pc:spChg>
        <pc:spChg chg="mod">
          <ac:chgData name="Matthieu De Mari" userId="dfb708c9-d8dc-439f-9a3b-c772bf4a311c" providerId="ADAL" clId="{9C56ED94-FF08-4311-A90D-5831E9560329}" dt="2023-03-15T08:37:22.749" v="3597" actId="14100"/>
          <ac:spMkLst>
            <pc:docMk/>
            <pc:sldMk cId="4277571336" sldId="494"/>
            <ac:spMk id="11" creationId="{F789D5A4-7B4F-246C-F82B-D4527BED1947}"/>
          </ac:spMkLst>
        </pc:spChg>
        <pc:spChg chg="mod">
          <ac:chgData name="Matthieu De Mari" userId="dfb708c9-d8dc-439f-9a3b-c772bf4a311c" providerId="ADAL" clId="{9C56ED94-FF08-4311-A90D-5831E9560329}" dt="2023-03-15T08:37:33.451" v="3608" actId="14100"/>
          <ac:spMkLst>
            <pc:docMk/>
            <pc:sldMk cId="4277571336" sldId="494"/>
            <ac:spMk id="15" creationId="{F77E9CA6-377A-0A0A-1143-184CC76B3761}"/>
          </ac:spMkLst>
        </pc:spChg>
        <pc:spChg chg="mod">
          <ac:chgData name="Matthieu De Mari" userId="dfb708c9-d8dc-439f-9a3b-c772bf4a311c" providerId="ADAL" clId="{9C56ED94-FF08-4311-A90D-5831E9560329}" dt="2023-03-15T08:37:19.089" v="3594" actId="14100"/>
          <ac:spMkLst>
            <pc:docMk/>
            <pc:sldMk cId="4277571336" sldId="494"/>
            <ac:spMk id="19" creationId="{CCC1F522-B675-F886-3AE1-1BC7F25AC52C}"/>
          </ac:spMkLst>
        </pc:spChg>
        <pc:spChg chg="mod">
          <ac:chgData name="Matthieu De Mari" userId="dfb708c9-d8dc-439f-9a3b-c772bf4a311c" providerId="ADAL" clId="{9C56ED94-FF08-4311-A90D-5831E9560329}" dt="2023-03-15T08:37:44.316" v="3617" actId="1076"/>
          <ac:spMkLst>
            <pc:docMk/>
            <pc:sldMk cId="4277571336" sldId="494"/>
            <ac:spMk id="20" creationId="{62B48D21-EBF5-7B5A-C955-18070A6E16BB}"/>
          </ac:spMkLst>
        </pc:spChg>
        <pc:spChg chg="del">
          <ac:chgData name="Matthieu De Mari" userId="dfb708c9-d8dc-439f-9a3b-c772bf4a311c" providerId="ADAL" clId="{9C56ED94-FF08-4311-A90D-5831E9560329}" dt="2023-03-15T08:38:04.037" v="3683" actId="478"/>
          <ac:spMkLst>
            <pc:docMk/>
            <pc:sldMk cId="4277571336" sldId="494"/>
            <ac:spMk id="21" creationId="{50E553BC-7641-D639-57BF-AF918983AC98}"/>
          </ac:spMkLst>
        </pc:spChg>
        <pc:spChg chg="mod">
          <ac:chgData name="Matthieu De Mari" userId="dfb708c9-d8dc-439f-9a3b-c772bf4a311c" providerId="ADAL" clId="{9C56ED94-FF08-4311-A90D-5831E9560329}" dt="2023-03-15T08:37:14.778" v="3591" actId="14100"/>
          <ac:spMkLst>
            <pc:docMk/>
            <pc:sldMk cId="4277571336" sldId="494"/>
            <ac:spMk id="32" creationId="{7CA150B9-9A3C-984F-44B8-110A80322D55}"/>
          </ac:spMkLst>
        </pc:spChg>
      </pc:sldChg>
      <pc:sldChg chg="modSp add mod">
        <pc:chgData name="Matthieu De Mari" userId="dfb708c9-d8dc-439f-9a3b-c772bf4a311c" providerId="ADAL" clId="{9C56ED94-FF08-4311-A90D-5831E9560329}" dt="2023-03-15T08:40:43.675" v="4244" actId="20577"/>
        <pc:sldMkLst>
          <pc:docMk/>
          <pc:sldMk cId="4253433879" sldId="495"/>
        </pc:sldMkLst>
        <pc:spChg chg="mod">
          <ac:chgData name="Matthieu De Mari" userId="dfb708c9-d8dc-439f-9a3b-c772bf4a311c" providerId="ADAL" clId="{9C56ED94-FF08-4311-A90D-5831E9560329}" dt="2023-03-15T08:40:43.675" v="4244" actId="20577"/>
          <ac:spMkLst>
            <pc:docMk/>
            <pc:sldMk cId="4253433879" sldId="495"/>
            <ac:spMk id="3" creationId="{A1BCA8DC-ED14-169D-3B87-60FC2697465A}"/>
          </ac:spMkLst>
        </pc:spChg>
      </pc:sldChg>
    </pc:docChg>
  </pc:docChgLst>
  <pc:docChgLst>
    <pc:chgData name="Matthieu De Mari" userId="dfb708c9-d8dc-439f-9a3b-c772bf4a311c" providerId="ADAL" clId="{CF6A5140-9227-409F-9187-B98CCD837415}"/>
    <pc:docChg chg="undo redo custSel addSld delSld modSld sldOrd addSection delSection modSection">
      <pc:chgData name="Matthieu De Mari" userId="dfb708c9-d8dc-439f-9a3b-c772bf4a311c" providerId="ADAL" clId="{CF6A5140-9227-409F-9187-B98CCD837415}" dt="2023-03-09T08:45:37.083" v="10704" actId="20577"/>
      <pc:docMkLst>
        <pc:docMk/>
      </pc:docMkLst>
      <pc:sldChg chg="add">
        <pc:chgData name="Matthieu De Mari" userId="dfb708c9-d8dc-439f-9a3b-c772bf4a311c" providerId="ADAL" clId="{CF6A5140-9227-409F-9187-B98CCD837415}" dt="2023-03-08T06:42:49.197" v="464"/>
        <pc:sldMkLst>
          <pc:docMk/>
          <pc:sldMk cId="3739270414" sldId="258"/>
        </pc:sldMkLst>
      </pc:sldChg>
      <pc:sldChg chg="modSp add mod">
        <pc:chgData name="Matthieu De Mari" userId="dfb708c9-d8dc-439f-9a3b-c772bf4a311c" providerId="ADAL" clId="{CF6A5140-9227-409F-9187-B98CCD837415}" dt="2023-03-08T06:45:03.461" v="613" actId="20577"/>
        <pc:sldMkLst>
          <pc:docMk/>
          <pc:sldMk cId="3115582948" sldId="259"/>
        </pc:sldMkLst>
        <pc:spChg chg="mod">
          <ac:chgData name="Matthieu De Mari" userId="dfb708c9-d8dc-439f-9a3b-c772bf4a311c" providerId="ADAL" clId="{CF6A5140-9227-409F-9187-B98CCD837415}" dt="2023-03-08T06:45:03.461" v="613" actId="20577"/>
          <ac:spMkLst>
            <pc:docMk/>
            <pc:sldMk cId="3115582948" sldId="259"/>
            <ac:spMk id="5" creationId="{ECA4ADD2-9051-4BBC-B3E9-7EFFA05E98BB}"/>
          </ac:spMkLst>
        </pc:spChg>
        <pc:spChg chg="mod">
          <ac:chgData name="Matthieu De Mari" userId="dfb708c9-d8dc-439f-9a3b-c772bf4a311c" providerId="ADAL" clId="{CF6A5140-9227-409F-9187-B98CCD837415}" dt="2023-03-08T06:44:51.856" v="607" actId="20577"/>
          <ac:spMkLst>
            <pc:docMk/>
            <pc:sldMk cId="3115582948" sldId="259"/>
            <ac:spMk id="23" creationId="{64CC3E3E-E573-477C-B93C-9C1ABD9F8E32}"/>
          </ac:spMkLst>
        </pc:spChg>
      </pc:sldChg>
      <pc:sldChg chg="add">
        <pc:chgData name="Matthieu De Mari" userId="dfb708c9-d8dc-439f-9a3b-c772bf4a311c" providerId="ADAL" clId="{CF6A5140-9227-409F-9187-B98CCD837415}" dt="2023-03-08T06:42:49.197" v="464"/>
        <pc:sldMkLst>
          <pc:docMk/>
          <pc:sldMk cId="2366002138" sldId="265"/>
        </pc:sldMkLst>
      </pc:sldChg>
      <pc:sldChg chg="add">
        <pc:chgData name="Matthieu De Mari" userId="dfb708c9-d8dc-439f-9a3b-c772bf4a311c" providerId="ADAL" clId="{CF6A5140-9227-409F-9187-B98CCD837415}" dt="2023-03-08T06:42:49.197" v="464"/>
        <pc:sldMkLst>
          <pc:docMk/>
          <pc:sldMk cId="1944673108" sldId="268"/>
        </pc:sldMkLst>
      </pc:sldChg>
      <pc:sldChg chg="modSp add mod">
        <pc:chgData name="Matthieu De Mari" userId="dfb708c9-d8dc-439f-9a3b-c772bf4a311c" providerId="ADAL" clId="{CF6A5140-9227-409F-9187-B98CCD837415}" dt="2023-03-08T06:45:38.844" v="651" actId="20577"/>
        <pc:sldMkLst>
          <pc:docMk/>
          <pc:sldMk cId="16380507" sldId="270"/>
        </pc:sldMkLst>
        <pc:spChg chg="mod">
          <ac:chgData name="Matthieu De Mari" userId="dfb708c9-d8dc-439f-9a3b-c772bf4a311c" providerId="ADAL" clId="{CF6A5140-9227-409F-9187-B98CCD837415}" dt="2023-03-08T06:45:38.844" v="651" actId="20577"/>
          <ac:spMkLst>
            <pc:docMk/>
            <pc:sldMk cId="16380507" sldId="270"/>
            <ac:spMk id="3" creationId="{611EAC3D-5865-4915-8970-3C67675A084E}"/>
          </ac:spMkLst>
        </pc:spChg>
      </pc:sldChg>
      <pc:sldChg chg="add">
        <pc:chgData name="Matthieu De Mari" userId="dfb708c9-d8dc-439f-9a3b-c772bf4a311c" providerId="ADAL" clId="{CF6A5140-9227-409F-9187-B98CCD837415}" dt="2023-03-08T06:42:49.197" v="464"/>
        <pc:sldMkLst>
          <pc:docMk/>
          <pc:sldMk cId="483806848" sldId="271"/>
        </pc:sldMkLst>
      </pc:sldChg>
      <pc:sldChg chg="del">
        <pc:chgData name="Matthieu De Mari" userId="dfb708c9-d8dc-439f-9a3b-c772bf4a311c" providerId="ADAL" clId="{CF6A5140-9227-409F-9187-B98CCD837415}" dt="2023-03-08T06:05:16.161" v="65" actId="47"/>
        <pc:sldMkLst>
          <pc:docMk/>
          <pc:sldMk cId="1628130454" sldId="272"/>
        </pc:sldMkLst>
      </pc:sldChg>
      <pc:sldChg chg="del">
        <pc:chgData name="Matthieu De Mari" userId="dfb708c9-d8dc-439f-9a3b-c772bf4a311c" providerId="ADAL" clId="{CF6A5140-9227-409F-9187-B98CCD837415}" dt="2023-03-08T06:05:16.161" v="65" actId="47"/>
        <pc:sldMkLst>
          <pc:docMk/>
          <pc:sldMk cId="3014069118" sldId="273"/>
        </pc:sldMkLst>
      </pc:sldChg>
      <pc:sldChg chg="del">
        <pc:chgData name="Matthieu De Mari" userId="dfb708c9-d8dc-439f-9a3b-c772bf4a311c" providerId="ADAL" clId="{CF6A5140-9227-409F-9187-B98CCD837415}" dt="2023-03-08T06:05:16.161" v="65" actId="47"/>
        <pc:sldMkLst>
          <pc:docMk/>
          <pc:sldMk cId="1813455260" sldId="274"/>
        </pc:sldMkLst>
      </pc:sldChg>
      <pc:sldChg chg="add del">
        <pc:chgData name="Matthieu De Mari" userId="dfb708c9-d8dc-439f-9a3b-c772bf4a311c" providerId="ADAL" clId="{CF6A5140-9227-409F-9187-B98CCD837415}" dt="2023-03-09T08:09:47.699" v="10404" actId="47"/>
        <pc:sldMkLst>
          <pc:docMk/>
          <pc:sldMk cId="4232115997" sldId="303"/>
        </pc:sldMkLst>
      </pc:sldChg>
      <pc:sldChg chg="modSp del mod">
        <pc:chgData name="Matthieu De Mari" userId="dfb708c9-d8dc-439f-9a3b-c772bf4a311c" providerId="ADAL" clId="{CF6A5140-9227-409F-9187-B98CCD837415}" dt="2023-03-09T08:10:07.550" v="10409" actId="47"/>
        <pc:sldMkLst>
          <pc:docMk/>
          <pc:sldMk cId="2858358615" sldId="314"/>
        </pc:sldMkLst>
        <pc:spChg chg="mod">
          <ac:chgData name="Matthieu De Mari" userId="dfb708c9-d8dc-439f-9a3b-c772bf4a311c" providerId="ADAL" clId="{CF6A5140-9227-409F-9187-B98CCD837415}" dt="2023-03-09T08:09:56.733" v="10408" actId="20577"/>
          <ac:spMkLst>
            <pc:docMk/>
            <pc:sldMk cId="2858358615" sldId="314"/>
            <ac:spMk id="3" creationId="{FC4A93C0-0CAD-4BA5-9658-F523BC4C732F}"/>
          </ac:spMkLst>
        </pc:spChg>
      </pc:sldChg>
      <pc:sldChg chg="modSp mod">
        <pc:chgData name="Matthieu De Mari" userId="dfb708c9-d8dc-439f-9a3b-c772bf4a311c" providerId="ADAL" clId="{CF6A5140-9227-409F-9187-B98CCD837415}" dt="2023-03-09T08:31:34.970" v="10417" actId="20577"/>
        <pc:sldMkLst>
          <pc:docMk/>
          <pc:sldMk cId="1040156172" sldId="377"/>
        </pc:sldMkLst>
        <pc:spChg chg="mod">
          <ac:chgData name="Matthieu De Mari" userId="dfb708c9-d8dc-439f-9a3b-c772bf4a311c" providerId="ADAL" clId="{CF6A5140-9227-409F-9187-B98CCD837415}" dt="2023-03-09T08:31:34.970" v="10417" actId="20577"/>
          <ac:spMkLst>
            <pc:docMk/>
            <pc:sldMk cId="1040156172" sldId="377"/>
            <ac:spMk id="2" creationId="{080CEB46-CC16-4D19-8C2C-AEE9471D8168}"/>
          </ac:spMkLst>
        </pc:spChg>
      </pc:sldChg>
      <pc:sldChg chg="del">
        <pc:chgData name="Matthieu De Mari" userId="dfb708c9-d8dc-439f-9a3b-c772bf4a311c" providerId="ADAL" clId="{CF6A5140-9227-409F-9187-B98CCD837415}" dt="2023-03-08T06:05:17.999" v="67" actId="47"/>
        <pc:sldMkLst>
          <pc:docMk/>
          <pc:sldMk cId="820057187" sldId="378"/>
        </pc:sldMkLst>
      </pc:sldChg>
      <pc:sldChg chg="del">
        <pc:chgData name="Matthieu De Mari" userId="dfb708c9-d8dc-439f-9a3b-c772bf4a311c" providerId="ADAL" clId="{CF6A5140-9227-409F-9187-B98CCD837415}" dt="2023-03-08T06:05:24.214" v="74" actId="47"/>
        <pc:sldMkLst>
          <pc:docMk/>
          <pc:sldMk cId="691565538" sldId="379"/>
        </pc:sldMkLst>
      </pc:sldChg>
      <pc:sldChg chg="add">
        <pc:chgData name="Matthieu De Mari" userId="dfb708c9-d8dc-439f-9a3b-c772bf4a311c" providerId="ADAL" clId="{CF6A5140-9227-409F-9187-B98CCD837415}" dt="2023-03-08T06:42:49.197" v="464"/>
        <pc:sldMkLst>
          <pc:docMk/>
          <pc:sldMk cId="2105998534" sldId="379"/>
        </pc:sldMkLst>
      </pc:sldChg>
      <pc:sldChg chg="del">
        <pc:chgData name="Matthieu De Mari" userId="dfb708c9-d8dc-439f-9a3b-c772bf4a311c" providerId="ADAL" clId="{CF6A5140-9227-409F-9187-B98CCD837415}" dt="2023-03-08T06:05:17.054" v="66" actId="47"/>
        <pc:sldMkLst>
          <pc:docMk/>
          <pc:sldMk cId="4217274173" sldId="380"/>
        </pc:sldMkLst>
      </pc:sldChg>
      <pc:sldChg chg="del">
        <pc:chgData name="Matthieu De Mari" userId="dfb708c9-d8dc-439f-9a3b-c772bf4a311c" providerId="ADAL" clId="{CF6A5140-9227-409F-9187-B98CCD837415}" dt="2023-03-08T06:05:21.493" v="71" actId="47"/>
        <pc:sldMkLst>
          <pc:docMk/>
          <pc:sldMk cId="1253114987" sldId="381"/>
        </pc:sldMkLst>
      </pc:sldChg>
      <pc:sldChg chg="del">
        <pc:chgData name="Matthieu De Mari" userId="dfb708c9-d8dc-439f-9a3b-c772bf4a311c" providerId="ADAL" clId="{CF6A5140-9227-409F-9187-B98CCD837415}" dt="2023-03-08T06:05:18.882" v="68" actId="47"/>
        <pc:sldMkLst>
          <pc:docMk/>
          <pc:sldMk cId="336152115" sldId="382"/>
        </pc:sldMkLst>
      </pc:sldChg>
      <pc:sldChg chg="modSp add mod">
        <pc:chgData name="Matthieu De Mari" userId="dfb708c9-d8dc-439f-9a3b-c772bf4a311c" providerId="ADAL" clId="{CF6A5140-9227-409F-9187-B98CCD837415}" dt="2023-03-08T06:44:39.947" v="606" actId="20577"/>
        <pc:sldMkLst>
          <pc:docMk/>
          <pc:sldMk cId="1213996271" sldId="382"/>
        </pc:sldMkLst>
        <pc:spChg chg="mod">
          <ac:chgData name="Matthieu De Mari" userId="dfb708c9-d8dc-439f-9a3b-c772bf4a311c" providerId="ADAL" clId="{CF6A5140-9227-409F-9187-B98CCD837415}" dt="2023-03-08T06:44:39.947" v="606" actId="20577"/>
          <ac:spMkLst>
            <pc:docMk/>
            <pc:sldMk cId="1213996271" sldId="382"/>
            <ac:spMk id="5" creationId="{ECA4ADD2-9051-4BBC-B3E9-7EFFA05E98BB}"/>
          </ac:spMkLst>
        </pc:spChg>
      </pc:sldChg>
      <pc:sldChg chg="del">
        <pc:chgData name="Matthieu De Mari" userId="dfb708c9-d8dc-439f-9a3b-c772bf4a311c" providerId="ADAL" clId="{CF6A5140-9227-409F-9187-B98CCD837415}" dt="2023-03-08T06:05:20.621" v="70" actId="47"/>
        <pc:sldMkLst>
          <pc:docMk/>
          <pc:sldMk cId="1681210728" sldId="383"/>
        </pc:sldMkLst>
      </pc:sldChg>
      <pc:sldChg chg="del">
        <pc:chgData name="Matthieu De Mari" userId="dfb708c9-d8dc-439f-9a3b-c772bf4a311c" providerId="ADAL" clId="{CF6A5140-9227-409F-9187-B98CCD837415}" dt="2023-03-08T06:05:19.819" v="69" actId="47"/>
        <pc:sldMkLst>
          <pc:docMk/>
          <pc:sldMk cId="1342602480" sldId="384"/>
        </pc:sldMkLst>
      </pc:sldChg>
      <pc:sldChg chg="del">
        <pc:chgData name="Matthieu De Mari" userId="dfb708c9-d8dc-439f-9a3b-c772bf4a311c" providerId="ADAL" clId="{CF6A5140-9227-409F-9187-B98CCD837415}" dt="2023-03-08T06:05:17.999" v="67" actId="47"/>
        <pc:sldMkLst>
          <pc:docMk/>
          <pc:sldMk cId="3061177336" sldId="385"/>
        </pc:sldMkLst>
      </pc:sldChg>
      <pc:sldChg chg="del">
        <pc:chgData name="Matthieu De Mari" userId="dfb708c9-d8dc-439f-9a3b-c772bf4a311c" providerId="ADAL" clId="{CF6A5140-9227-409F-9187-B98CCD837415}" dt="2023-03-08T06:05:18.882" v="68" actId="47"/>
        <pc:sldMkLst>
          <pc:docMk/>
          <pc:sldMk cId="1114751945" sldId="386"/>
        </pc:sldMkLst>
      </pc:sldChg>
      <pc:sldChg chg="del">
        <pc:chgData name="Matthieu De Mari" userId="dfb708c9-d8dc-439f-9a3b-c772bf4a311c" providerId="ADAL" clId="{CF6A5140-9227-409F-9187-B98CCD837415}" dt="2023-03-08T06:05:18.882" v="68" actId="47"/>
        <pc:sldMkLst>
          <pc:docMk/>
          <pc:sldMk cId="881014307" sldId="387"/>
        </pc:sldMkLst>
      </pc:sldChg>
      <pc:sldChg chg="del">
        <pc:chgData name="Matthieu De Mari" userId="dfb708c9-d8dc-439f-9a3b-c772bf4a311c" providerId="ADAL" clId="{CF6A5140-9227-409F-9187-B98CCD837415}" dt="2023-03-08T06:05:18.882" v="68" actId="47"/>
        <pc:sldMkLst>
          <pc:docMk/>
          <pc:sldMk cId="1359818059" sldId="389"/>
        </pc:sldMkLst>
      </pc:sldChg>
      <pc:sldChg chg="del">
        <pc:chgData name="Matthieu De Mari" userId="dfb708c9-d8dc-439f-9a3b-c772bf4a311c" providerId="ADAL" clId="{CF6A5140-9227-409F-9187-B98CCD837415}" dt="2023-03-08T06:05:18.882" v="68" actId="47"/>
        <pc:sldMkLst>
          <pc:docMk/>
          <pc:sldMk cId="1233822438" sldId="390"/>
        </pc:sldMkLst>
      </pc:sldChg>
      <pc:sldChg chg="del">
        <pc:chgData name="Matthieu De Mari" userId="dfb708c9-d8dc-439f-9a3b-c772bf4a311c" providerId="ADAL" clId="{CF6A5140-9227-409F-9187-B98CCD837415}" dt="2023-03-08T06:05:18.882" v="68" actId="47"/>
        <pc:sldMkLst>
          <pc:docMk/>
          <pc:sldMk cId="2406012581" sldId="391"/>
        </pc:sldMkLst>
      </pc:sldChg>
      <pc:sldChg chg="del">
        <pc:chgData name="Matthieu De Mari" userId="dfb708c9-d8dc-439f-9a3b-c772bf4a311c" providerId="ADAL" clId="{CF6A5140-9227-409F-9187-B98CCD837415}" dt="2023-03-08T06:05:18.882" v="68" actId="47"/>
        <pc:sldMkLst>
          <pc:docMk/>
          <pc:sldMk cId="1269624659" sldId="392"/>
        </pc:sldMkLst>
      </pc:sldChg>
      <pc:sldChg chg="del">
        <pc:chgData name="Matthieu De Mari" userId="dfb708c9-d8dc-439f-9a3b-c772bf4a311c" providerId="ADAL" clId="{CF6A5140-9227-409F-9187-B98CCD837415}" dt="2023-03-08T06:05:19.819" v="69" actId="47"/>
        <pc:sldMkLst>
          <pc:docMk/>
          <pc:sldMk cId="1060213588" sldId="393"/>
        </pc:sldMkLst>
      </pc:sldChg>
      <pc:sldChg chg="del">
        <pc:chgData name="Matthieu De Mari" userId="dfb708c9-d8dc-439f-9a3b-c772bf4a311c" providerId="ADAL" clId="{CF6A5140-9227-409F-9187-B98CCD837415}" dt="2023-03-08T06:05:19.819" v="69" actId="47"/>
        <pc:sldMkLst>
          <pc:docMk/>
          <pc:sldMk cId="1215328976" sldId="394"/>
        </pc:sldMkLst>
      </pc:sldChg>
      <pc:sldChg chg="del">
        <pc:chgData name="Matthieu De Mari" userId="dfb708c9-d8dc-439f-9a3b-c772bf4a311c" providerId="ADAL" clId="{CF6A5140-9227-409F-9187-B98CCD837415}" dt="2023-03-08T06:05:19.819" v="69" actId="47"/>
        <pc:sldMkLst>
          <pc:docMk/>
          <pc:sldMk cId="3544056403" sldId="395"/>
        </pc:sldMkLst>
      </pc:sldChg>
      <pc:sldChg chg="del">
        <pc:chgData name="Matthieu De Mari" userId="dfb708c9-d8dc-439f-9a3b-c772bf4a311c" providerId="ADAL" clId="{CF6A5140-9227-409F-9187-B98CCD837415}" dt="2023-03-08T06:05:19.819" v="69" actId="47"/>
        <pc:sldMkLst>
          <pc:docMk/>
          <pc:sldMk cId="511100047" sldId="397"/>
        </pc:sldMkLst>
      </pc:sldChg>
      <pc:sldChg chg="del">
        <pc:chgData name="Matthieu De Mari" userId="dfb708c9-d8dc-439f-9a3b-c772bf4a311c" providerId="ADAL" clId="{CF6A5140-9227-409F-9187-B98CCD837415}" dt="2023-03-08T06:05:18.882" v="68" actId="47"/>
        <pc:sldMkLst>
          <pc:docMk/>
          <pc:sldMk cId="2174133860" sldId="398"/>
        </pc:sldMkLst>
      </pc:sldChg>
      <pc:sldChg chg="del">
        <pc:chgData name="Matthieu De Mari" userId="dfb708c9-d8dc-439f-9a3b-c772bf4a311c" providerId="ADAL" clId="{CF6A5140-9227-409F-9187-B98CCD837415}" dt="2023-03-08T06:05:18.882" v="68" actId="47"/>
        <pc:sldMkLst>
          <pc:docMk/>
          <pc:sldMk cId="1114255243" sldId="399"/>
        </pc:sldMkLst>
      </pc:sldChg>
      <pc:sldChg chg="del">
        <pc:chgData name="Matthieu De Mari" userId="dfb708c9-d8dc-439f-9a3b-c772bf4a311c" providerId="ADAL" clId="{CF6A5140-9227-409F-9187-B98CCD837415}" dt="2023-03-08T06:05:18.882" v="68" actId="47"/>
        <pc:sldMkLst>
          <pc:docMk/>
          <pc:sldMk cId="3412258979" sldId="400"/>
        </pc:sldMkLst>
      </pc:sldChg>
      <pc:sldChg chg="del">
        <pc:chgData name="Matthieu De Mari" userId="dfb708c9-d8dc-439f-9a3b-c772bf4a311c" providerId="ADAL" clId="{CF6A5140-9227-409F-9187-B98CCD837415}" dt="2023-03-08T06:05:19.819" v="69" actId="47"/>
        <pc:sldMkLst>
          <pc:docMk/>
          <pc:sldMk cId="2615177350" sldId="401"/>
        </pc:sldMkLst>
      </pc:sldChg>
      <pc:sldChg chg="del">
        <pc:chgData name="Matthieu De Mari" userId="dfb708c9-d8dc-439f-9a3b-c772bf4a311c" providerId="ADAL" clId="{CF6A5140-9227-409F-9187-B98CCD837415}" dt="2023-03-08T06:05:19.819" v="69" actId="47"/>
        <pc:sldMkLst>
          <pc:docMk/>
          <pc:sldMk cId="792071299" sldId="402"/>
        </pc:sldMkLst>
      </pc:sldChg>
      <pc:sldChg chg="del">
        <pc:chgData name="Matthieu De Mari" userId="dfb708c9-d8dc-439f-9a3b-c772bf4a311c" providerId="ADAL" clId="{CF6A5140-9227-409F-9187-B98CCD837415}" dt="2023-03-08T06:05:19.819" v="69" actId="47"/>
        <pc:sldMkLst>
          <pc:docMk/>
          <pc:sldMk cId="990763623" sldId="403"/>
        </pc:sldMkLst>
      </pc:sldChg>
      <pc:sldChg chg="del">
        <pc:chgData name="Matthieu De Mari" userId="dfb708c9-d8dc-439f-9a3b-c772bf4a311c" providerId="ADAL" clId="{CF6A5140-9227-409F-9187-B98CCD837415}" dt="2023-03-08T06:05:19.819" v="69" actId="47"/>
        <pc:sldMkLst>
          <pc:docMk/>
          <pc:sldMk cId="3762706142" sldId="404"/>
        </pc:sldMkLst>
      </pc:sldChg>
      <pc:sldChg chg="del">
        <pc:chgData name="Matthieu De Mari" userId="dfb708c9-d8dc-439f-9a3b-c772bf4a311c" providerId="ADAL" clId="{CF6A5140-9227-409F-9187-B98CCD837415}" dt="2023-03-08T06:05:20.621" v="70" actId="47"/>
        <pc:sldMkLst>
          <pc:docMk/>
          <pc:sldMk cId="4232193198" sldId="405"/>
        </pc:sldMkLst>
      </pc:sldChg>
      <pc:sldChg chg="del">
        <pc:chgData name="Matthieu De Mari" userId="dfb708c9-d8dc-439f-9a3b-c772bf4a311c" providerId="ADAL" clId="{CF6A5140-9227-409F-9187-B98CCD837415}" dt="2023-03-08T06:05:20.621" v="70" actId="47"/>
        <pc:sldMkLst>
          <pc:docMk/>
          <pc:sldMk cId="1511321219" sldId="406"/>
        </pc:sldMkLst>
      </pc:sldChg>
      <pc:sldChg chg="del">
        <pc:chgData name="Matthieu De Mari" userId="dfb708c9-d8dc-439f-9a3b-c772bf4a311c" providerId="ADAL" clId="{CF6A5140-9227-409F-9187-B98CCD837415}" dt="2023-03-08T06:05:20.621" v="70" actId="47"/>
        <pc:sldMkLst>
          <pc:docMk/>
          <pc:sldMk cId="3233841990" sldId="407"/>
        </pc:sldMkLst>
      </pc:sldChg>
      <pc:sldChg chg="del">
        <pc:chgData name="Matthieu De Mari" userId="dfb708c9-d8dc-439f-9a3b-c772bf4a311c" providerId="ADAL" clId="{CF6A5140-9227-409F-9187-B98CCD837415}" dt="2023-03-08T06:05:20.621" v="70" actId="47"/>
        <pc:sldMkLst>
          <pc:docMk/>
          <pc:sldMk cId="1609989787" sldId="408"/>
        </pc:sldMkLst>
      </pc:sldChg>
      <pc:sldChg chg="del">
        <pc:chgData name="Matthieu De Mari" userId="dfb708c9-d8dc-439f-9a3b-c772bf4a311c" providerId="ADAL" clId="{CF6A5140-9227-409F-9187-B98CCD837415}" dt="2023-03-08T06:05:18.882" v="68" actId="47"/>
        <pc:sldMkLst>
          <pc:docMk/>
          <pc:sldMk cId="3853734329" sldId="409"/>
        </pc:sldMkLst>
      </pc:sldChg>
      <pc:sldChg chg="del">
        <pc:chgData name="Matthieu De Mari" userId="dfb708c9-d8dc-439f-9a3b-c772bf4a311c" providerId="ADAL" clId="{CF6A5140-9227-409F-9187-B98CCD837415}" dt="2023-03-08T06:05:23.379" v="73" actId="47"/>
        <pc:sldMkLst>
          <pc:docMk/>
          <pc:sldMk cId="4281175894" sldId="410"/>
        </pc:sldMkLst>
      </pc:sldChg>
      <pc:sldChg chg="del">
        <pc:chgData name="Matthieu De Mari" userId="dfb708c9-d8dc-439f-9a3b-c772bf4a311c" providerId="ADAL" clId="{CF6A5140-9227-409F-9187-B98CCD837415}" dt="2023-03-08T06:05:22.321" v="72" actId="47"/>
        <pc:sldMkLst>
          <pc:docMk/>
          <pc:sldMk cId="3863789620" sldId="411"/>
        </pc:sldMkLst>
      </pc:sldChg>
      <pc:sldChg chg="del">
        <pc:chgData name="Matthieu De Mari" userId="dfb708c9-d8dc-439f-9a3b-c772bf4a311c" providerId="ADAL" clId="{CF6A5140-9227-409F-9187-B98CCD837415}" dt="2023-03-08T06:05:22.321" v="72" actId="47"/>
        <pc:sldMkLst>
          <pc:docMk/>
          <pc:sldMk cId="3522054596" sldId="412"/>
        </pc:sldMkLst>
      </pc:sldChg>
      <pc:sldChg chg="del">
        <pc:chgData name="Matthieu De Mari" userId="dfb708c9-d8dc-439f-9a3b-c772bf4a311c" providerId="ADAL" clId="{CF6A5140-9227-409F-9187-B98CCD837415}" dt="2023-03-08T06:05:24.214" v="74" actId="47"/>
        <pc:sldMkLst>
          <pc:docMk/>
          <pc:sldMk cId="2221766967" sldId="413"/>
        </pc:sldMkLst>
      </pc:sldChg>
      <pc:sldChg chg="del">
        <pc:chgData name="Matthieu De Mari" userId="dfb708c9-d8dc-439f-9a3b-c772bf4a311c" providerId="ADAL" clId="{CF6A5140-9227-409F-9187-B98CCD837415}" dt="2023-03-08T06:05:24.214" v="74" actId="47"/>
        <pc:sldMkLst>
          <pc:docMk/>
          <pc:sldMk cId="912972080" sldId="414"/>
        </pc:sldMkLst>
      </pc:sldChg>
      <pc:sldChg chg="del">
        <pc:chgData name="Matthieu De Mari" userId="dfb708c9-d8dc-439f-9a3b-c772bf4a311c" providerId="ADAL" clId="{CF6A5140-9227-409F-9187-B98CCD837415}" dt="2023-03-08T06:05:24.214" v="74" actId="47"/>
        <pc:sldMkLst>
          <pc:docMk/>
          <pc:sldMk cId="71985707" sldId="415"/>
        </pc:sldMkLst>
      </pc:sldChg>
      <pc:sldChg chg="del">
        <pc:chgData name="Matthieu De Mari" userId="dfb708c9-d8dc-439f-9a3b-c772bf4a311c" providerId="ADAL" clId="{CF6A5140-9227-409F-9187-B98CCD837415}" dt="2023-03-08T06:05:24.214" v="74" actId="47"/>
        <pc:sldMkLst>
          <pc:docMk/>
          <pc:sldMk cId="1311368978" sldId="416"/>
        </pc:sldMkLst>
      </pc:sldChg>
      <pc:sldChg chg="del">
        <pc:chgData name="Matthieu De Mari" userId="dfb708c9-d8dc-439f-9a3b-c772bf4a311c" providerId="ADAL" clId="{CF6A5140-9227-409F-9187-B98CCD837415}" dt="2023-03-08T06:05:22.321" v="72" actId="47"/>
        <pc:sldMkLst>
          <pc:docMk/>
          <pc:sldMk cId="3072427418" sldId="417"/>
        </pc:sldMkLst>
      </pc:sldChg>
      <pc:sldChg chg="del">
        <pc:chgData name="Matthieu De Mari" userId="dfb708c9-d8dc-439f-9a3b-c772bf4a311c" providerId="ADAL" clId="{CF6A5140-9227-409F-9187-B98CCD837415}" dt="2023-03-08T06:05:22.321" v="72" actId="47"/>
        <pc:sldMkLst>
          <pc:docMk/>
          <pc:sldMk cId="298499389" sldId="418"/>
        </pc:sldMkLst>
      </pc:sldChg>
      <pc:sldChg chg="del">
        <pc:chgData name="Matthieu De Mari" userId="dfb708c9-d8dc-439f-9a3b-c772bf4a311c" providerId="ADAL" clId="{CF6A5140-9227-409F-9187-B98CCD837415}" dt="2023-03-08T06:05:22.321" v="72" actId="47"/>
        <pc:sldMkLst>
          <pc:docMk/>
          <pc:sldMk cId="3069423319" sldId="419"/>
        </pc:sldMkLst>
      </pc:sldChg>
      <pc:sldChg chg="add del">
        <pc:chgData name="Matthieu De Mari" userId="dfb708c9-d8dc-439f-9a3b-c772bf4a311c" providerId="ADAL" clId="{CF6A5140-9227-409F-9187-B98CCD837415}" dt="2023-03-08T06:05:53.727" v="81" actId="47"/>
        <pc:sldMkLst>
          <pc:docMk/>
          <pc:sldMk cId="485649805" sldId="420"/>
        </pc:sldMkLst>
      </pc:sldChg>
      <pc:sldChg chg="add del">
        <pc:chgData name="Matthieu De Mari" userId="dfb708c9-d8dc-439f-9a3b-c772bf4a311c" providerId="ADAL" clId="{CF6A5140-9227-409F-9187-B98CCD837415}" dt="2023-03-09T08:09:47.699" v="10404" actId="47"/>
        <pc:sldMkLst>
          <pc:docMk/>
          <pc:sldMk cId="3351792085" sldId="421"/>
        </pc:sldMkLst>
      </pc:sldChg>
      <pc:sldChg chg="modSp new mod">
        <pc:chgData name="Matthieu De Mari" userId="dfb708c9-d8dc-439f-9a3b-c772bf4a311c" providerId="ADAL" clId="{CF6A5140-9227-409F-9187-B98CCD837415}" dt="2023-03-08T06:44:09.169" v="552" actId="113"/>
        <pc:sldMkLst>
          <pc:docMk/>
          <pc:sldMk cId="1161233365" sldId="422"/>
        </pc:sldMkLst>
        <pc:spChg chg="mod">
          <ac:chgData name="Matthieu De Mari" userId="dfb708c9-d8dc-439f-9a3b-c772bf4a311c" providerId="ADAL" clId="{CF6A5140-9227-409F-9187-B98CCD837415}" dt="2023-03-08T06:36:43.034" v="138" actId="20577"/>
          <ac:spMkLst>
            <pc:docMk/>
            <pc:sldMk cId="1161233365" sldId="422"/>
            <ac:spMk id="2" creationId="{9E28AE9F-976B-A999-4197-C30FD4D750CB}"/>
          </ac:spMkLst>
        </pc:spChg>
        <pc:spChg chg="mod">
          <ac:chgData name="Matthieu De Mari" userId="dfb708c9-d8dc-439f-9a3b-c772bf4a311c" providerId="ADAL" clId="{CF6A5140-9227-409F-9187-B98CCD837415}" dt="2023-03-08T06:44:09.169" v="552" actId="113"/>
          <ac:spMkLst>
            <pc:docMk/>
            <pc:sldMk cId="1161233365" sldId="422"/>
            <ac:spMk id="3" creationId="{0A3C30E4-6087-7B8E-0CCA-EAB45814F3E3}"/>
          </ac:spMkLst>
        </pc:spChg>
      </pc:sldChg>
      <pc:sldChg chg="add del">
        <pc:chgData name="Matthieu De Mari" userId="dfb708c9-d8dc-439f-9a3b-c772bf4a311c" providerId="ADAL" clId="{CF6A5140-9227-409F-9187-B98CCD837415}" dt="2023-03-08T06:05:56.432" v="84" actId="47"/>
        <pc:sldMkLst>
          <pc:docMk/>
          <pc:sldMk cId="3421583851" sldId="423"/>
        </pc:sldMkLst>
      </pc:sldChg>
      <pc:sldChg chg="modSp new mod ord">
        <pc:chgData name="Matthieu De Mari" userId="dfb708c9-d8dc-439f-9a3b-c772bf4a311c" providerId="ADAL" clId="{CF6A5140-9227-409F-9187-B98CCD837415}" dt="2023-03-09T07:32:17.764" v="6693" actId="27636"/>
        <pc:sldMkLst>
          <pc:docMk/>
          <pc:sldMk cId="4226169062" sldId="423"/>
        </pc:sldMkLst>
        <pc:spChg chg="mod">
          <ac:chgData name="Matthieu De Mari" userId="dfb708c9-d8dc-439f-9a3b-c772bf4a311c" providerId="ADAL" clId="{CF6A5140-9227-409F-9187-B98CCD837415}" dt="2023-03-09T07:13:06.711" v="5373" actId="20577"/>
          <ac:spMkLst>
            <pc:docMk/>
            <pc:sldMk cId="4226169062" sldId="423"/>
            <ac:spMk id="2" creationId="{E1DEE3CC-C2F1-D5F9-388A-E8378975AC12}"/>
          </ac:spMkLst>
        </pc:spChg>
        <pc:spChg chg="mod">
          <ac:chgData name="Matthieu De Mari" userId="dfb708c9-d8dc-439f-9a3b-c772bf4a311c" providerId="ADAL" clId="{CF6A5140-9227-409F-9187-B98CCD837415}" dt="2023-03-09T07:32:17.764" v="6693" actId="27636"/>
          <ac:spMkLst>
            <pc:docMk/>
            <pc:sldMk cId="4226169062" sldId="423"/>
            <ac:spMk id="3" creationId="{C51ADC3A-36BE-B86B-FA40-9DF3C5E68D0A}"/>
          </ac:spMkLst>
        </pc:spChg>
      </pc:sldChg>
      <pc:sldChg chg="add del">
        <pc:chgData name="Matthieu De Mari" userId="dfb708c9-d8dc-439f-9a3b-c772bf4a311c" providerId="ADAL" clId="{CF6A5140-9227-409F-9187-B98CCD837415}" dt="2023-03-08T06:05:57.037" v="85" actId="47"/>
        <pc:sldMkLst>
          <pc:docMk/>
          <pc:sldMk cId="2106229472" sldId="424"/>
        </pc:sldMkLst>
      </pc:sldChg>
      <pc:sldChg chg="addSp delSp modSp new mod modClrScheme chgLayout">
        <pc:chgData name="Matthieu De Mari" userId="dfb708c9-d8dc-439f-9a3b-c772bf4a311c" providerId="ADAL" clId="{CF6A5140-9227-409F-9187-B98CCD837415}" dt="2023-03-08T10:26:23.292" v="3939" actId="313"/>
        <pc:sldMkLst>
          <pc:docMk/>
          <pc:sldMk cId="4050696508" sldId="424"/>
        </pc:sldMkLst>
        <pc:spChg chg="mod ord">
          <ac:chgData name="Matthieu De Mari" userId="dfb708c9-d8dc-439f-9a3b-c772bf4a311c" providerId="ADAL" clId="{CF6A5140-9227-409F-9187-B98CCD837415}" dt="2023-03-08T10:22:52.934" v="3570" actId="700"/>
          <ac:spMkLst>
            <pc:docMk/>
            <pc:sldMk cId="4050696508" sldId="424"/>
            <ac:spMk id="2" creationId="{1D8EAEFE-BD9F-755D-79CE-1340FB0C96D5}"/>
          </ac:spMkLst>
        </pc:spChg>
        <pc:spChg chg="mod ord">
          <ac:chgData name="Matthieu De Mari" userId="dfb708c9-d8dc-439f-9a3b-c772bf4a311c" providerId="ADAL" clId="{CF6A5140-9227-409F-9187-B98CCD837415}" dt="2023-03-08T10:26:23.292" v="3939" actId="313"/>
          <ac:spMkLst>
            <pc:docMk/>
            <pc:sldMk cId="4050696508" sldId="424"/>
            <ac:spMk id="3" creationId="{1872506E-6900-0897-633E-5A78FAF87F9D}"/>
          </ac:spMkLst>
        </pc:spChg>
        <pc:spChg chg="add del mod ord">
          <ac:chgData name="Matthieu De Mari" userId="dfb708c9-d8dc-439f-9a3b-c772bf4a311c" providerId="ADAL" clId="{CF6A5140-9227-409F-9187-B98CCD837415}" dt="2023-03-08T10:22:57.081" v="3574" actId="478"/>
          <ac:spMkLst>
            <pc:docMk/>
            <pc:sldMk cId="4050696508" sldId="424"/>
            <ac:spMk id="4" creationId="{B18084D9-83F3-257B-1D9A-AE2103D10B2D}"/>
          </ac:spMkLst>
        </pc:spChg>
      </pc:sldChg>
      <pc:sldChg chg="add del">
        <pc:chgData name="Matthieu De Mari" userId="dfb708c9-d8dc-439f-9a3b-c772bf4a311c" providerId="ADAL" clId="{CF6A5140-9227-409F-9187-B98CCD837415}" dt="2023-03-08T06:05:55.165" v="82" actId="47"/>
        <pc:sldMkLst>
          <pc:docMk/>
          <pc:sldMk cId="833550183" sldId="425"/>
        </pc:sldMkLst>
      </pc:sldChg>
      <pc:sldChg chg="modSp new mod ord">
        <pc:chgData name="Matthieu De Mari" userId="dfb708c9-d8dc-439f-9a3b-c772bf4a311c" providerId="ADAL" clId="{CF6A5140-9227-409F-9187-B98CCD837415}" dt="2023-03-09T07:46:53.901" v="8162" actId="20577"/>
        <pc:sldMkLst>
          <pc:docMk/>
          <pc:sldMk cId="2244529904" sldId="425"/>
        </pc:sldMkLst>
        <pc:spChg chg="mod">
          <ac:chgData name="Matthieu De Mari" userId="dfb708c9-d8dc-439f-9a3b-c772bf4a311c" providerId="ADAL" clId="{CF6A5140-9227-409F-9187-B98CCD837415}" dt="2023-03-09T07:46:53.901" v="8162" actId="20577"/>
          <ac:spMkLst>
            <pc:docMk/>
            <pc:sldMk cId="2244529904" sldId="425"/>
            <ac:spMk id="2" creationId="{172D8A17-E60D-362A-62E7-52411B12BA29}"/>
          </ac:spMkLst>
        </pc:spChg>
        <pc:spChg chg="mod">
          <ac:chgData name="Matthieu De Mari" userId="dfb708c9-d8dc-439f-9a3b-c772bf4a311c" providerId="ADAL" clId="{CF6A5140-9227-409F-9187-B98CCD837415}" dt="2023-03-09T07:32:04.029" v="6689" actId="27636"/>
          <ac:spMkLst>
            <pc:docMk/>
            <pc:sldMk cId="2244529904" sldId="425"/>
            <ac:spMk id="3" creationId="{BC04F5BD-E60C-C34E-E6DB-FED2D849BCC1}"/>
          </ac:spMkLst>
        </pc:spChg>
      </pc:sldChg>
      <pc:sldChg chg="new del">
        <pc:chgData name="Matthieu De Mari" userId="dfb708c9-d8dc-439f-9a3b-c772bf4a311c" providerId="ADAL" clId="{CF6A5140-9227-409F-9187-B98CCD837415}" dt="2023-03-09T07:46:49.192" v="8160" actId="47"/>
        <pc:sldMkLst>
          <pc:docMk/>
          <pc:sldMk cId="316413211" sldId="426"/>
        </pc:sldMkLst>
      </pc:sldChg>
      <pc:sldChg chg="add del">
        <pc:chgData name="Matthieu De Mari" userId="dfb708c9-d8dc-439f-9a3b-c772bf4a311c" providerId="ADAL" clId="{CF6A5140-9227-409F-9187-B98CCD837415}" dt="2023-03-08T06:05:55.848" v="83" actId="47"/>
        <pc:sldMkLst>
          <pc:docMk/>
          <pc:sldMk cId="1650955281" sldId="426"/>
        </pc:sldMkLst>
      </pc:sldChg>
      <pc:sldChg chg="del">
        <pc:chgData name="Matthieu De Mari" userId="dfb708c9-d8dc-439f-9a3b-c772bf4a311c" providerId="ADAL" clId="{CF6A5140-9227-409F-9187-B98CCD837415}" dt="2023-03-08T06:05:18.882" v="68" actId="47"/>
        <pc:sldMkLst>
          <pc:docMk/>
          <pc:sldMk cId="25607758" sldId="427"/>
        </pc:sldMkLst>
      </pc:sldChg>
      <pc:sldChg chg="addSp modSp new mod modClrScheme chgLayout">
        <pc:chgData name="Matthieu De Mari" userId="dfb708c9-d8dc-439f-9a3b-c772bf4a311c" providerId="ADAL" clId="{CF6A5140-9227-409F-9187-B98CCD837415}" dt="2023-03-09T08:02:24.370" v="9484" actId="20577"/>
        <pc:sldMkLst>
          <pc:docMk/>
          <pc:sldMk cId="1586635455" sldId="427"/>
        </pc:sldMkLst>
        <pc:spChg chg="mod ord">
          <ac:chgData name="Matthieu De Mari" userId="dfb708c9-d8dc-439f-9a3b-c772bf4a311c" providerId="ADAL" clId="{CF6A5140-9227-409F-9187-B98CCD837415}" dt="2023-03-09T08:01:35.279" v="9320" actId="700"/>
          <ac:spMkLst>
            <pc:docMk/>
            <pc:sldMk cId="1586635455" sldId="427"/>
            <ac:spMk id="2" creationId="{45CA648A-AE56-92BD-5D3B-752FC65D5D3A}"/>
          </ac:spMkLst>
        </pc:spChg>
        <pc:spChg chg="mod ord">
          <ac:chgData name="Matthieu De Mari" userId="dfb708c9-d8dc-439f-9a3b-c772bf4a311c" providerId="ADAL" clId="{CF6A5140-9227-409F-9187-B98CCD837415}" dt="2023-03-09T08:01:38.616" v="9321" actId="21"/>
          <ac:spMkLst>
            <pc:docMk/>
            <pc:sldMk cId="1586635455" sldId="427"/>
            <ac:spMk id="3" creationId="{ACD1531A-DF2E-8A8B-EC2F-9959422B11B6}"/>
          </ac:spMkLst>
        </pc:spChg>
        <pc:spChg chg="add mod ord">
          <ac:chgData name="Matthieu De Mari" userId="dfb708c9-d8dc-439f-9a3b-c772bf4a311c" providerId="ADAL" clId="{CF6A5140-9227-409F-9187-B98CCD837415}" dt="2023-03-09T08:02:24.370" v="9484" actId="20577"/>
          <ac:spMkLst>
            <pc:docMk/>
            <pc:sldMk cId="1586635455" sldId="427"/>
            <ac:spMk id="4" creationId="{7ECEB8E3-EE89-9C30-2760-98585B94777D}"/>
          </ac:spMkLst>
        </pc:spChg>
      </pc:sldChg>
      <pc:sldChg chg="new del ord">
        <pc:chgData name="Matthieu De Mari" userId="dfb708c9-d8dc-439f-9a3b-c772bf4a311c" providerId="ADAL" clId="{CF6A5140-9227-409F-9187-B98CCD837415}" dt="2023-03-09T08:09:50.895" v="10405" actId="47"/>
        <pc:sldMkLst>
          <pc:docMk/>
          <pc:sldMk cId="1021753143" sldId="428"/>
        </pc:sldMkLst>
      </pc:sldChg>
      <pc:sldChg chg="add del">
        <pc:chgData name="Matthieu De Mari" userId="dfb708c9-d8dc-439f-9a3b-c772bf4a311c" providerId="ADAL" clId="{CF6A5140-9227-409F-9187-B98CCD837415}" dt="2023-03-08T06:05:52.107" v="80" actId="47"/>
        <pc:sldMkLst>
          <pc:docMk/>
          <pc:sldMk cId="2580070337" sldId="428"/>
        </pc:sldMkLst>
      </pc:sldChg>
      <pc:sldChg chg="addSp delSp modSp new mod ord modClrScheme chgLayout">
        <pc:chgData name="Matthieu De Mari" userId="dfb708c9-d8dc-439f-9a3b-c772bf4a311c" providerId="ADAL" clId="{CF6A5140-9227-409F-9187-B98CCD837415}" dt="2023-03-09T07:13:51.803" v="5418" actId="20577"/>
        <pc:sldMkLst>
          <pc:docMk/>
          <pc:sldMk cId="76065098" sldId="429"/>
        </pc:sldMkLst>
        <pc:spChg chg="mod ord">
          <ac:chgData name="Matthieu De Mari" userId="dfb708c9-d8dc-439f-9a3b-c772bf4a311c" providerId="ADAL" clId="{CF6A5140-9227-409F-9187-B98CCD837415}" dt="2023-03-08T06:40:41.958" v="340" actId="700"/>
          <ac:spMkLst>
            <pc:docMk/>
            <pc:sldMk cId="76065098" sldId="429"/>
            <ac:spMk id="2" creationId="{3E62BBD4-DD1B-5251-E3E3-787BE668D63E}"/>
          </ac:spMkLst>
        </pc:spChg>
        <pc:spChg chg="del mod ord">
          <ac:chgData name="Matthieu De Mari" userId="dfb708c9-d8dc-439f-9a3b-c772bf4a311c" providerId="ADAL" clId="{CF6A5140-9227-409F-9187-B98CCD837415}" dt="2023-03-08T06:40:41.958" v="340" actId="700"/>
          <ac:spMkLst>
            <pc:docMk/>
            <pc:sldMk cId="76065098" sldId="429"/>
            <ac:spMk id="3" creationId="{1180DD10-BC08-8A1C-92A4-1A20D37DA03A}"/>
          </ac:spMkLst>
        </pc:spChg>
        <pc:spChg chg="add mod ord">
          <ac:chgData name="Matthieu De Mari" userId="dfb708c9-d8dc-439f-9a3b-c772bf4a311c" providerId="ADAL" clId="{CF6A5140-9227-409F-9187-B98CCD837415}" dt="2023-03-09T07:13:51.803" v="5418" actId="20577"/>
          <ac:spMkLst>
            <pc:docMk/>
            <pc:sldMk cId="76065098" sldId="429"/>
            <ac:spMk id="4" creationId="{B7EA05B0-4FFE-B6B2-11E3-F6DFC537CAF2}"/>
          </ac:spMkLst>
        </pc:spChg>
        <pc:spChg chg="add del mod ord">
          <ac:chgData name="Matthieu De Mari" userId="dfb708c9-d8dc-439f-9a3b-c772bf4a311c" providerId="ADAL" clId="{CF6A5140-9227-409F-9187-B98CCD837415}" dt="2023-03-08T06:40:49.119" v="372" actId="478"/>
          <ac:spMkLst>
            <pc:docMk/>
            <pc:sldMk cId="76065098" sldId="429"/>
            <ac:spMk id="5" creationId="{24990644-B972-F439-C20F-FE4CE85CEF5D}"/>
          </ac:spMkLst>
        </pc:spChg>
        <pc:spChg chg="add mod">
          <ac:chgData name="Matthieu De Mari" userId="dfb708c9-d8dc-439f-9a3b-c772bf4a311c" providerId="ADAL" clId="{CF6A5140-9227-409F-9187-B98CCD837415}" dt="2023-03-08T06:52:14.516" v="1175" actId="1035"/>
          <ac:spMkLst>
            <pc:docMk/>
            <pc:sldMk cId="76065098" sldId="429"/>
            <ac:spMk id="6" creationId="{3A2D2D47-FA0D-12F6-B2A9-2537D3AB5ADF}"/>
          </ac:spMkLst>
        </pc:spChg>
        <pc:spChg chg="add mod">
          <ac:chgData name="Matthieu De Mari" userId="dfb708c9-d8dc-439f-9a3b-c772bf4a311c" providerId="ADAL" clId="{CF6A5140-9227-409F-9187-B98CCD837415}" dt="2023-03-08T06:51:59.264" v="1115" actId="1076"/>
          <ac:spMkLst>
            <pc:docMk/>
            <pc:sldMk cId="76065098" sldId="429"/>
            <ac:spMk id="7" creationId="{CD3F585E-0D7E-1F4D-B1A5-DAF3F18E6F5F}"/>
          </ac:spMkLst>
        </pc:spChg>
        <pc:spChg chg="add mod">
          <ac:chgData name="Matthieu De Mari" userId="dfb708c9-d8dc-439f-9a3b-c772bf4a311c" providerId="ADAL" clId="{CF6A5140-9227-409F-9187-B98CCD837415}" dt="2023-03-08T06:52:23.950" v="1176" actId="20577"/>
          <ac:spMkLst>
            <pc:docMk/>
            <pc:sldMk cId="76065098" sldId="429"/>
            <ac:spMk id="8" creationId="{B7CF4F9A-F0C5-14D0-2EA2-8D49AD65E2D6}"/>
          </ac:spMkLst>
        </pc:spChg>
      </pc:sldChg>
      <pc:sldChg chg="add del">
        <pc:chgData name="Matthieu De Mari" userId="dfb708c9-d8dc-439f-9a3b-c772bf4a311c" providerId="ADAL" clId="{CF6A5140-9227-409F-9187-B98CCD837415}" dt="2023-03-08T06:05:57.672" v="86" actId="47"/>
        <pc:sldMkLst>
          <pc:docMk/>
          <pc:sldMk cId="2609747574" sldId="429"/>
        </pc:sldMkLst>
      </pc:sldChg>
      <pc:sldChg chg="addSp modSp add mod">
        <pc:chgData name="Matthieu De Mari" userId="dfb708c9-d8dc-439f-9a3b-c772bf4a311c" providerId="ADAL" clId="{CF6A5140-9227-409F-9187-B98CCD837415}" dt="2023-03-08T06:54:24.985" v="1279"/>
        <pc:sldMkLst>
          <pc:docMk/>
          <pc:sldMk cId="600619302" sldId="430"/>
        </pc:sldMkLst>
        <pc:spChg chg="add mod">
          <ac:chgData name="Matthieu De Mari" userId="dfb708c9-d8dc-439f-9a3b-c772bf4a311c" providerId="ADAL" clId="{CF6A5140-9227-409F-9187-B98CCD837415}" dt="2023-03-08T06:52:36.511" v="1178" actId="207"/>
          <ac:spMkLst>
            <pc:docMk/>
            <pc:sldMk cId="600619302" sldId="430"/>
            <ac:spMk id="3" creationId="{AF8FDD37-048C-1C0E-1820-92FBB7E185F8}"/>
          </ac:spMkLst>
        </pc:spChg>
        <pc:spChg chg="mod">
          <ac:chgData name="Matthieu De Mari" userId="dfb708c9-d8dc-439f-9a3b-c772bf4a311c" providerId="ADAL" clId="{CF6A5140-9227-409F-9187-B98CCD837415}" dt="2023-03-08T06:54:24.985" v="1279"/>
          <ac:spMkLst>
            <pc:docMk/>
            <pc:sldMk cId="600619302" sldId="430"/>
            <ac:spMk id="4" creationId="{B7EA05B0-4FFE-B6B2-11E3-F6DFC537CAF2}"/>
          </ac:spMkLst>
        </pc:spChg>
        <pc:spChg chg="add mod">
          <ac:chgData name="Matthieu De Mari" userId="dfb708c9-d8dc-439f-9a3b-c772bf4a311c" providerId="ADAL" clId="{CF6A5140-9227-409F-9187-B98CCD837415}" dt="2023-03-08T06:52:29.108" v="1177"/>
          <ac:spMkLst>
            <pc:docMk/>
            <pc:sldMk cId="600619302" sldId="430"/>
            <ac:spMk id="5" creationId="{F1789015-E1CF-A9B8-9C4F-B8B8BAF639DE}"/>
          </ac:spMkLst>
        </pc:spChg>
        <pc:spChg chg="add mod">
          <ac:chgData name="Matthieu De Mari" userId="dfb708c9-d8dc-439f-9a3b-c772bf4a311c" providerId="ADAL" clId="{CF6A5140-9227-409F-9187-B98CCD837415}" dt="2023-03-08T06:52:29.108" v="1177"/>
          <ac:spMkLst>
            <pc:docMk/>
            <pc:sldMk cId="600619302" sldId="430"/>
            <ac:spMk id="6" creationId="{CD55AABF-297B-3C29-1B23-88BDEE9063D3}"/>
          </ac:spMkLst>
        </pc:spChg>
        <pc:cxnChg chg="add mod">
          <ac:chgData name="Matthieu De Mari" userId="dfb708c9-d8dc-439f-9a3b-c772bf4a311c" providerId="ADAL" clId="{CF6A5140-9227-409F-9187-B98CCD837415}" dt="2023-03-08T06:53:07.660" v="1186" actId="208"/>
          <ac:cxnSpMkLst>
            <pc:docMk/>
            <pc:sldMk cId="600619302" sldId="430"/>
            <ac:cxnSpMk id="8" creationId="{E72C8D45-7C0A-2C79-6480-8BB96108E73E}"/>
          </ac:cxnSpMkLst>
        </pc:cxnChg>
      </pc:sldChg>
      <pc:sldChg chg="add del">
        <pc:chgData name="Matthieu De Mari" userId="dfb708c9-d8dc-439f-9a3b-c772bf4a311c" providerId="ADAL" clId="{CF6A5140-9227-409F-9187-B98CCD837415}" dt="2023-03-08T06:05:58.319" v="87" actId="47"/>
        <pc:sldMkLst>
          <pc:docMk/>
          <pc:sldMk cId="1298953197" sldId="430"/>
        </pc:sldMkLst>
      </pc:sldChg>
      <pc:sldChg chg="new del">
        <pc:chgData name="Matthieu De Mari" userId="dfb708c9-d8dc-439f-9a3b-c772bf4a311c" providerId="ADAL" clId="{CF6A5140-9227-409F-9187-B98CCD837415}" dt="2023-03-08T06:45:49.355" v="652" actId="47"/>
        <pc:sldMkLst>
          <pc:docMk/>
          <pc:sldMk cId="4142767097" sldId="430"/>
        </pc:sldMkLst>
      </pc:sldChg>
      <pc:sldChg chg="add del">
        <pc:chgData name="Matthieu De Mari" userId="dfb708c9-d8dc-439f-9a3b-c772bf4a311c" providerId="ADAL" clId="{CF6A5140-9227-409F-9187-B98CCD837415}" dt="2023-03-08T06:05:49.339" v="78" actId="47"/>
        <pc:sldMkLst>
          <pc:docMk/>
          <pc:sldMk cId="349686524" sldId="431"/>
        </pc:sldMkLst>
      </pc:sldChg>
      <pc:sldChg chg="addSp delSp modSp add mod">
        <pc:chgData name="Matthieu De Mari" userId="dfb708c9-d8dc-439f-9a3b-c772bf4a311c" providerId="ADAL" clId="{CF6A5140-9227-409F-9187-B98CCD837415}" dt="2023-03-09T07:14:00.657" v="5421" actId="114"/>
        <pc:sldMkLst>
          <pc:docMk/>
          <pc:sldMk cId="2954873226" sldId="431"/>
        </pc:sldMkLst>
        <pc:spChg chg="del">
          <ac:chgData name="Matthieu De Mari" userId="dfb708c9-d8dc-439f-9a3b-c772bf4a311c" providerId="ADAL" clId="{CF6A5140-9227-409F-9187-B98CCD837415}" dt="2023-03-08T06:53:18.963" v="1188" actId="478"/>
          <ac:spMkLst>
            <pc:docMk/>
            <pc:sldMk cId="2954873226" sldId="431"/>
            <ac:spMk id="3" creationId="{AF8FDD37-048C-1C0E-1820-92FBB7E185F8}"/>
          </ac:spMkLst>
        </pc:spChg>
        <pc:spChg chg="mod">
          <ac:chgData name="Matthieu De Mari" userId="dfb708c9-d8dc-439f-9a3b-c772bf4a311c" providerId="ADAL" clId="{CF6A5140-9227-409F-9187-B98CCD837415}" dt="2023-03-09T07:14:00.657" v="5421" actId="114"/>
          <ac:spMkLst>
            <pc:docMk/>
            <pc:sldMk cId="2954873226" sldId="431"/>
            <ac:spMk id="4" creationId="{B7EA05B0-4FFE-B6B2-11E3-F6DFC537CAF2}"/>
          </ac:spMkLst>
        </pc:spChg>
        <pc:spChg chg="del">
          <ac:chgData name="Matthieu De Mari" userId="dfb708c9-d8dc-439f-9a3b-c772bf4a311c" providerId="ADAL" clId="{CF6A5140-9227-409F-9187-B98CCD837415}" dt="2023-03-08T06:53:20.397" v="1190" actId="478"/>
          <ac:spMkLst>
            <pc:docMk/>
            <pc:sldMk cId="2954873226" sldId="431"/>
            <ac:spMk id="5" creationId="{F1789015-E1CF-A9B8-9C4F-B8B8BAF639DE}"/>
          </ac:spMkLst>
        </pc:spChg>
        <pc:spChg chg="del">
          <ac:chgData name="Matthieu De Mari" userId="dfb708c9-d8dc-439f-9a3b-c772bf4a311c" providerId="ADAL" clId="{CF6A5140-9227-409F-9187-B98CCD837415}" dt="2023-03-08T06:53:19.452" v="1189" actId="478"/>
          <ac:spMkLst>
            <pc:docMk/>
            <pc:sldMk cId="2954873226" sldId="431"/>
            <ac:spMk id="6" creationId="{CD55AABF-297B-3C29-1B23-88BDEE9063D3}"/>
          </ac:spMkLst>
        </pc:spChg>
        <pc:spChg chg="add mod">
          <ac:chgData name="Matthieu De Mari" userId="dfb708c9-d8dc-439f-9a3b-c772bf4a311c" providerId="ADAL" clId="{CF6A5140-9227-409F-9187-B98CCD837415}" dt="2023-03-08T06:54:49.644" v="1290" actId="207"/>
          <ac:spMkLst>
            <pc:docMk/>
            <pc:sldMk cId="2954873226" sldId="431"/>
            <ac:spMk id="7" creationId="{867DE5DD-8D44-2738-62B6-B7DE6AF30AD0}"/>
          </ac:spMkLst>
        </pc:spChg>
        <pc:spChg chg="add mod">
          <ac:chgData name="Matthieu De Mari" userId="dfb708c9-d8dc-439f-9a3b-c772bf4a311c" providerId="ADAL" clId="{CF6A5140-9227-409F-9187-B98CCD837415}" dt="2023-03-08T06:53:21.220" v="1191"/>
          <ac:spMkLst>
            <pc:docMk/>
            <pc:sldMk cId="2954873226" sldId="431"/>
            <ac:spMk id="9" creationId="{E62DEC9A-2921-C3B4-A01A-ACCAAD337958}"/>
          </ac:spMkLst>
        </pc:spChg>
        <pc:spChg chg="add mod">
          <ac:chgData name="Matthieu De Mari" userId="dfb708c9-d8dc-439f-9a3b-c772bf4a311c" providerId="ADAL" clId="{CF6A5140-9227-409F-9187-B98CCD837415}" dt="2023-03-08T06:53:21.220" v="1191"/>
          <ac:spMkLst>
            <pc:docMk/>
            <pc:sldMk cId="2954873226" sldId="431"/>
            <ac:spMk id="10" creationId="{EE2F515A-CE61-9DD3-62ED-39E96041AB53}"/>
          </ac:spMkLst>
        </pc:spChg>
        <pc:cxnChg chg="mod">
          <ac:chgData name="Matthieu De Mari" userId="dfb708c9-d8dc-439f-9a3b-c772bf4a311c" providerId="ADAL" clId="{CF6A5140-9227-409F-9187-B98CCD837415}" dt="2023-03-08T06:54:28.159" v="1281" actId="208"/>
          <ac:cxnSpMkLst>
            <pc:docMk/>
            <pc:sldMk cId="2954873226" sldId="431"/>
            <ac:cxnSpMk id="8" creationId="{E72C8D45-7C0A-2C79-6480-8BB96108E73E}"/>
          </ac:cxnSpMkLst>
        </pc:cxnChg>
      </pc:sldChg>
      <pc:sldChg chg="addSp modSp add mod">
        <pc:chgData name="Matthieu De Mari" userId="dfb708c9-d8dc-439f-9a3b-c772bf4a311c" providerId="ADAL" clId="{CF6A5140-9227-409F-9187-B98CCD837415}" dt="2023-03-08T07:14:41.818" v="2737" actId="207"/>
        <pc:sldMkLst>
          <pc:docMk/>
          <pc:sldMk cId="2366763698" sldId="432"/>
        </pc:sldMkLst>
        <pc:spChg chg="mod">
          <ac:chgData name="Matthieu De Mari" userId="dfb708c9-d8dc-439f-9a3b-c772bf4a311c" providerId="ADAL" clId="{CF6A5140-9227-409F-9187-B98CCD837415}" dt="2023-03-08T07:14:41.818" v="2737" actId="207"/>
          <ac:spMkLst>
            <pc:docMk/>
            <pc:sldMk cId="2366763698" sldId="432"/>
            <ac:spMk id="4" creationId="{B7EA05B0-4FFE-B6B2-11E3-F6DFC537CAF2}"/>
          </ac:spMkLst>
        </pc:spChg>
        <pc:spChg chg="add mod">
          <ac:chgData name="Matthieu De Mari" userId="dfb708c9-d8dc-439f-9a3b-c772bf4a311c" providerId="ADAL" clId="{CF6A5140-9227-409F-9187-B98CCD837415}" dt="2023-03-08T06:57:55.633" v="1582" actId="113"/>
          <ac:spMkLst>
            <pc:docMk/>
            <pc:sldMk cId="2366763698" sldId="432"/>
            <ac:spMk id="16" creationId="{58575E12-E487-85EE-B999-9DC17B22865E}"/>
          </ac:spMkLst>
        </pc:spChg>
        <pc:spChg chg="add mod">
          <ac:chgData name="Matthieu De Mari" userId="dfb708c9-d8dc-439f-9a3b-c772bf4a311c" providerId="ADAL" clId="{CF6A5140-9227-409F-9187-B98CCD837415}" dt="2023-03-08T06:58:01.515" v="1586" actId="20577"/>
          <ac:spMkLst>
            <pc:docMk/>
            <pc:sldMk cId="2366763698" sldId="432"/>
            <ac:spMk id="17" creationId="{50552F66-BA9B-850C-0341-C8A755804821}"/>
          </ac:spMkLst>
        </pc:spChg>
        <pc:cxnChg chg="add mod">
          <ac:chgData name="Matthieu De Mari" userId="dfb708c9-d8dc-439f-9a3b-c772bf4a311c" providerId="ADAL" clId="{CF6A5140-9227-409F-9187-B98CCD837415}" dt="2023-03-08T06:57:29.504" v="1575" actId="14100"/>
          <ac:cxnSpMkLst>
            <pc:docMk/>
            <pc:sldMk cId="2366763698" sldId="432"/>
            <ac:cxnSpMk id="3" creationId="{9F1462F5-96E6-3CD7-00CD-D94666103B94}"/>
          </ac:cxnSpMkLst>
        </pc:cxnChg>
        <pc:cxnChg chg="add mod">
          <ac:chgData name="Matthieu De Mari" userId="dfb708c9-d8dc-439f-9a3b-c772bf4a311c" providerId="ADAL" clId="{CF6A5140-9227-409F-9187-B98CCD837415}" dt="2023-03-08T06:57:39.617" v="1578" actId="14100"/>
          <ac:cxnSpMkLst>
            <pc:docMk/>
            <pc:sldMk cId="2366763698" sldId="432"/>
            <ac:cxnSpMk id="13" creationId="{7926DA04-2F16-702A-EE05-011B083FFA84}"/>
          </ac:cxnSpMkLst>
        </pc:cxnChg>
      </pc:sldChg>
      <pc:sldChg chg="add del">
        <pc:chgData name="Matthieu De Mari" userId="dfb708c9-d8dc-439f-9a3b-c772bf4a311c" providerId="ADAL" clId="{CF6A5140-9227-409F-9187-B98CCD837415}" dt="2023-03-08T06:05:50.083" v="79" actId="47"/>
        <pc:sldMkLst>
          <pc:docMk/>
          <pc:sldMk cId="3417944735" sldId="432"/>
        </pc:sldMkLst>
      </pc:sldChg>
      <pc:sldChg chg="add del">
        <pc:chgData name="Matthieu De Mari" userId="dfb708c9-d8dc-439f-9a3b-c772bf4a311c" providerId="ADAL" clId="{CF6A5140-9227-409F-9187-B98CCD837415}" dt="2023-03-08T06:58:06.054" v="1587" actId="47"/>
        <pc:sldMkLst>
          <pc:docMk/>
          <pc:sldMk cId="576554638" sldId="433"/>
        </pc:sldMkLst>
      </pc:sldChg>
      <pc:sldChg chg="modSp add mod">
        <pc:chgData name="Matthieu De Mari" userId="dfb708c9-d8dc-439f-9a3b-c772bf4a311c" providerId="ADAL" clId="{CF6A5140-9227-409F-9187-B98CCD837415}" dt="2023-03-08T07:14:48.710" v="2750" actId="20577"/>
        <pc:sldMkLst>
          <pc:docMk/>
          <pc:sldMk cId="1791834708" sldId="433"/>
        </pc:sldMkLst>
        <pc:spChg chg="mod">
          <ac:chgData name="Matthieu De Mari" userId="dfb708c9-d8dc-439f-9a3b-c772bf4a311c" providerId="ADAL" clId="{CF6A5140-9227-409F-9187-B98CCD837415}" dt="2023-03-08T07:14:48.710" v="2750" actId="20577"/>
          <ac:spMkLst>
            <pc:docMk/>
            <pc:sldMk cId="1791834708" sldId="433"/>
            <ac:spMk id="4" creationId="{B7EA05B0-4FFE-B6B2-11E3-F6DFC537CAF2}"/>
          </ac:spMkLst>
        </pc:spChg>
        <pc:spChg chg="mod">
          <ac:chgData name="Matthieu De Mari" userId="dfb708c9-d8dc-439f-9a3b-c772bf4a311c" providerId="ADAL" clId="{CF6A5140-9227-409F-9187-B98CCD837415}" dt="2023-03-08T07:00:49.477" v="1865" actId="207"/>
          <ac:spMkLst>
            <pc:docMk/>
            <pc:sldMk cId="1791834708" sldId="433"/>
            <ac:spMk id="9" creationId="{E62DEC9A-2921-C3B4-A01A-ACCAAD337958}"/>
          </ac:spMkLst>
        </pc:spChg>
        <pc:spChg chg="mod">
          <ac:chgData name="Matthieu De Mari" userId="dfb708c9-d8dc-439f-9a3b-c772bf4a311c" providerId="ADAL" clId="{CF6A5140-9227-409F-9187-B98CCD837415}" dt="2023-03-08T07:00:57.633" v="1866" actId="2085"/>
          <ac:spMkLst>
            <pc:docMk/>
            <pc:sldMk cId="1791834708" sldId="433"/>
            <ac:spMk id="17" creationId="{50552F66-BA9B-850C-0341-C8A755804821}"/>
          </ac:spMkLst>
        </pc:spChg>
        <pc:cxnChg chg="mod">
          <ac:chgData name="Matthieu De Mari" userId="dfb708c9-d8dc-439f-9a3b-c772bf4a311c" providerId="ADAL" clId="{CF6A5140-9227-409F-9187-B98CCD837415}" dt="2023-03-08T07:00:41.140" v="1864" actId="208"/>
          <ac:cxnSpMkLst>
            <pc:docMk/>
            <pc:sldMk cId="1791834708" sldId="433"/>
            <ac:cxnSpMk id="13" creationId="{7926DA04-2F16-702A-EE05-011B083FFA84}"/>
          </ac:cxnSpMkLst>
        </pc:cxnChg>
      </pc:sldChg>
      <pc:sldChg chg="add del">
        <pc:chgData name="Matthieu De Mari" userId="dfb708c9-d8dc-439f-9a3b-c772bf4a311c" providerId="ADAL" clId="{CF6A5140-9227-409F-9187-B98CCD837415}" dt="2023-03-08T06:05:48.218" v="77" actId="47"/>
        <pc:sldMkLst>
          <pc:docMk/>
          <pc:sldMk cId="2653152999" sldId="433"/>
        </pc:sldMkLst>
      </pc:sldChg>
      <pc:sldChg chg="addSp modSp add mod">
        <pc:chgData name="Matthieu De Mari" userId="dfb708c9-d8dc-439f-9a3b-c772bf4a311c" providerId="ADAL" clId="{CF6A5140-9227-409F-9187-B98CCD837415}" dt="2023-03-09T07:14:13.158" v="5422" actId="20577"/>
        <pc:sldMkLst>
          <pc:docMk/>
          <pc:sldMk cId="2266139316" sldId="434"/>
        </pc:sldMkLst>
        <pc:spChg chg="mod">
          <ac:chgData name="Matthieu De Mari" userId="dfb708c9-d8dc-439f-9a3b-c772bf4a311c" providerId="ADAL" clId="{CF6A5140-9227-409F-9187-B98CCD837415}" dt="2023-03-09T07:14:13.158" v="5422" actId="20577"/>
          <ac:spMkLst>
            <pc:docMk/>
            <pc:sldMk cId="2266139316" sldId="434"/>
            <ac:spMk id="4" creationId="{B7EA05B0-4FFE-B6B2-11E3-F6DFC537CAF2}"/>
          </ac:spMkLst>
        </pc:spChg>
        <pc:spChg chg="mod">
          <ac:chgData name="Matthieu De Mari" userId="dfb708c9-d8dc-439f-9a3b-c772bf4a311c" providerId="ADAL" clId="{CF6A5140-9227-409F-9187-B98CCD837415}" dt="2023-03-08T07:01:56.839" v="1939" actId="207"/>
          <ac:spMkLst>
            <pc:docMk/>
            <pc:sldMk cId="2266139316" sldId="434"/>
            <ac:spMk id="7" creationId="{867DE5DD-8D44-2738-62B6-B7DE6AF30AD0}"/>
          </ac:spMkLst>
        </pc:spChg>
        <pc:spChg chg="add mod">
          <ac:chgData name="Matthieu De Mari" userId="dfb708c9-d8dc-439f-9a3b-c772bf4a311c" providerId="ADAL" clId="{CF6A5140-9227-409F-9187-B98CCD837415}" dt="2023-03-08T07:04:21.365" v="2118" actId="207"/>
          <ac:spMkLst>
            <pc:docMk/>
            <pc:sldMk cId="2266139316" sldId="434"/>
            <ac:spMk id="19" creationId="{6FB37620-430A-8847-2A25-9745F2A7C687}"/>
          </ac:spMkLst>
        </pc:spChg>
        <pc:spChg chg="add mod">
          <ac:chgData name="Matthieu De Mari" userId="dfb708c9-d8dc-439f-9a3b-c772bf4a311c" providerId="ADAL" clId="{CF6A5140-9227-409F-9187-B98CCD837415}" dt="2023-03-08T07:04:21.365" v="2118" actId="207"/>
          <ac:spMkLst>
            <pc:docMk/>
            <pc:sldMk cId="2266139316" sldId="434"/>
            <ac:spMk id="20" creationId="{5E8F4F11-8463-5A7C-2837-1BC1AEA0C392}"/>
          </ac:spMkLst>
        </pc:spChg>
        <pc:spChg chg="add mod">
          <ac:chgData name="Matthieu De Mari" userId="dfb708c9-d8dc-439f-9a3b-c772bf4a311c" providerId="ADAL" clId="{CF6A5140-9227-409F-9187-B98CCD837415}" dt="2023-03-08T07:04:58.668" v="2122"/>
          <ac:spMkLst>
            <pc:docMk/>
            <pc:sldMk cId="2266139316" sldId="434"/>
            <ac:spMk id="21" creationId="{EE6710A4-C2BF-F29B-8212-B3BCCDF433D2}"/>
          </ac:spMkLst>
        </pc:spChg>
        <pc:spChg chg="add mod">
          <ac:chgData name="Matthieu De Mari" userId="dfb708c9-d8dc-439f-9a3b-c772bf4a311c" providerId="ADAL" clId="{CF6A5140-9227-409F-9187-B98CCD837415}" dt="2023-03-08T07:05:13.361" v="2137" actId="1037"/>
          <ac:spMkLst>
            <pc:docMk/>
            <pc:sldMk cId="2266139316" sldId="434"/>
            <ac:spMk id="22" creationId="{E82C3255-202B-7646-7C6B-C432BBC95CAA}"/>
          </ac:spMkLst>
        </pc:spChg>
        <pc:spChg chg="add mod">
          <ac:chgData name="Matthieu De Mari" userId="dfb708c9-d8dc-439f-9a3b-c772bf4a311c" providerId="ADAL" clId="{CF6A5140-9227-409F-9187-B98CCD837415}" dt="2023-03-08T07:05:33.459" v="2143" actId="207"/>
          <ac:spMkLst>
            <pc:docMk/>
            <pc:sldMk cId="2266139316" sldId="434"/>
            <ac:spMk id="23" creationId="{0A24CD73-EB3D-66A0-20A3-C3909BB342E8}"/>
          </ac:spMkLst>
        </pc:spChg>
        <pc:spChg chg="add mod">
          <ac:chgData name="Matthieu De Mari" userId="dfb708c9-d8dc-439f-9a3b-c772bf4a311c" providerId="ADAL" clId="{CF6A5140-9227-409F-9187-B98CCD837415}" dt="2023-03-08T07:05:33.459" v="2143" actId="207"/>
          <ac:spMkLst>
            <pc:docMk/>
            <pc:sldMk cId="2266139316" sldId="434"/>
            <ac:spMk id="24" creationId="{687ED7DD-EC51-64B0-5C48-4CE9EC57A912}"/>
          </ac:spMkLst>
        </pc:spChg>
        <pc:cxnChg chg="add mod">
          <ac:chgData name="Matthieu De Mari" userId="dfb708c9-d8dc-439f-9a3b-c772bf4a311c" providerId="ADAL" clId="{CF6A5140-9227-409F-9187-B98CCD837415}" dt="2023-03-08T07:04:16.641" v="2117" actId="208"/>
          <ac:cxnSpMkLst>
            <pc:docMk/>
            <pc:sldMk cId="2266139316" sldId="434"/>
            <ac:cxnSpMk id="5" creationId="{50007AFC-E526-9A29-2717-08EDA21D3D7E}"/>
          </ac:cxnSpMkLst>
        </pc:cxnChg>
        <pc:cxnChg chg="add mod">
          <ac:chgData name="Matthieu De Mari" userId="dfb708c9-d8dc-439f-9a3b-c772bf4a311c" providerId="ADAL" clId="{CF6A5140-9227-409F-9187-B98CCD837415}" dt="2023-03-08T07:04:16.641" v="2117" actId="208"/>
          <ac:cxnSpMkLst>
            <pc:docMk/>
            <pc:sldMk cId="2266139316" sldId="434"/>
            <ac:cxnSpMk id="14" creationId="{AB3F906B-98B7-2193-0D98-EFD1C88D7C76}"/>
          </ac:cxnSpMkLst>
        </pc:cxnChg>
      </pc:sldChg>
      <pc:sldChg chg="add del">
        <pc:chgData name="Matthieu De Mari" userId="dfb708c9-d8dc-439f-9a3b-c772bf4a311c" providerId="ADAL" clId="{CF6A5140-9227-409F-9187-B98CCD837415}" dt="2023-03-08T06:05:48.218" v="77" actId="47"/>
        <pc:sldMkLst>
          <pc:docMk/>
          <pc:sldMk cId="2305199698" sldId="434"/>
        </pc:sldMkLst>
      </pc:sldChg>
      <pc:sldChg chg="add del">
        <pc:chgData name="Matthieu De Mari" userId="dfb708c9-d8dc-439f-9a3b-c772bf4a311c" providerId="ADAL" clId="{CF6A5140-9227-409F-9187-B98CCD837415}" dt="2023-03-08T06:05:48.218" v="77" actId="47"/>
        <pc:sldMkLst>
          <pc:docMk/>
          <pc:sldMk cId="2095478576" sldId="435"/>
        </pc:sldMkLst>
      </pc:sldChg>
      <pc:sldChg chg="new del">
        <pc:chgData name="Matthieu De Mari" userId="dfb708c9-d8dc-439f-9a3b-c772bf4a311c" providerId="ADAL" clId="{CF6A5140-9227-409F-9187-B98CCD837415}" dt="2023-03-08T10:36:29.111" v="4632" actId="47"/>
        <pc:sldMkLst>
          <pc:docMk/>
          <pc:sldMk cId="3544061180" sldId="435"/>
        </pc:sldMkLst>
      </pc:sldChg>
      <pc:sldChg chg="add del">
        <pc:chgData name="Matthieu De Mari" userId="dfb708c9-d8dc-439f-9a3b-c772bf4a311c" providerId="ADAL" clId="{CF6A5140-9227-409F-9187-B98CCD837415}" dt="2023-03-08T06:05:48.218" v="77" actId="47"/>
        <pc:sldMkLst>
          <pc:docMk/>
          <pc:sldMk cId="2087017446" sldId="436"/>
        </pc:sldMkLst>
      </pc:sldChg>
      <pc:sldChg chg="modSp add del mod ord">
        <pc:chgData name="Matthieu De Mari" userId="dfb708c9-d8dc-439f-9a3b-c772bf4a311c" providerId="ADAL" clId="{CF6A5140-9227-409F-9187-B98CCD837415}" dt="2023-03-08T07:09:45.301" v="2382" actId="47"/>
        <pc:sldMkLst>
          <pc:docMk/>
          <pc:sldMk cId="4002996775" sldId="436"/>
        </pc:sldMkLst>
        <pc:spChg chg="mod">
          <ac:chgData name="Matthieu De Mari" userId="dfb708c9-d8dc-439f-9a3b-c772bf4a311c" providerId="ADAL" clId="{CF6A5140-9227-409F-9187-B98CCD837415}" dt="2023-03-08T07:07:54.553" v="2162" actId="20577"/>
          <ac:spMkLst>
            <pc:docMk/>
            <pc:sldMk cId="4002996775" sldId="436"/>
            <ac:spMk id="2" creationId="{3E62BBD4-DD1B-5251-E3E3-787BE668D63E}"/>
          </ac:spMkLst>
        </pc:spChg>
        <pc:spChg chg="mod">
          <ac:chgData name="Matthieu De Mari" userId="dfb708c9-d8dc-439f-9a3b-c772bf4a311c" providerId="ADAL" clId="{CF6A5140-9227-409F-9187-B98CCD837415}" dt="2023-03-08T07:08:37.509" v="2270" actId="20577"/>
          <ac:spMkLst>
            <pc:docMk/>
            <pc:sldMk cId="4002996775" sldId="436"/>
            <ac:spMk id="4" creationId="{B7EA05B0-4FFE-B6B2-11E3-F6DFC537CAF2}"/>
          </ac:spMkLst>
        </pc:spChg>
        <pc:spChg chg="mod">
          <ac:chgData name="Matthieu De Mari" userId="dfb708c9-d8dc-439f-9a3b-c772bf4a311c" providerId="ADAL" clId="{CF6A5140-9227-409F-9187-B98CCD837415}" dt="2023-03-08T07:08:14.396" v="2164" actId="207"/>
          <ac:spMkLst>
            <pc:docMk/>
            <pc:sldMk cId="4002996775" sldId="436"/>
            <ac:spMk id="19" creationId="{6FB37620-430A-8847-2A25-9745F2A7C687}"/>
          </ac:spMkLst>
        </pc:spChg>
        <pc:spChg chg="mod">
          <ac:chgData name="Matthieu De Mari" userId="dfb708c9-d8dc-439f-9a3b-c772bf4a311c" providerId="ADAL" clId="{CF6A5140-9227-409F-9187-B98CCD837415}" dt="2023-03-08T07:08:14.396" v="2164" actId="207"/>
          <ac:spMkLst>
            <pc:docMk/>
            <pc:sldMk cId="4002996775" sldId="436"/>
            <ac:spMk id="20" creationId="{5E8F4F11-8463-5A7C-2837-1BC1AEA0C392}"/>
          </ac:spMkLst>
        </pc:spChg>
        <pc:spChg chg="mod">
          <ac:chgData name="Matthieu De Mari" userId="dfb708c9-d8dc-439f-9a3b-c772bf4a311c" providerId="ADAL" clId="{CF6A5140-9227-409F-9187-B98CCD837415}" dt="2023-03-08T07:08:03.584" v="2163" actId="208"/>
          <ac:spMkLst>
            <pc:docMk/>
            <pc:sldMk cId="4002996775" sldId="436"/>
            <ac:spMk id="21" creationId="{EE6710A4-C2BF-F29B-8212-B3BCCDF433D2}"/>
          </ac:spMkLst>
        </pc:spChg>
        <pc:spChg chg="mod">
          <ac:chgData name="Matthieu De Mari" userId="dfb708c9-d8dc-439f-9a3b-c772bf4a311c" providerId="ADAL" clId="{CF6A5140-9227-409F-9187-B98CCD837415}" dt="2023-03-08T07:08:03.584" v="2163" actId="208"/>
          <ac:spMkLst>
            <pc:docMk/>
            <pc:sldMk cId="4002996775" sldId="436"/>
            <ac:spMk id="22" creationId="{E82C3255-202B-7646-7C6B-C432BBC95CAA}"/>
          </ac:spMkLst>
        </pc:spChg>
        <pc:spChg chg="mod">
          <ac:chgData name="Matthieu De Mari" userId="dfb708c9-d8dc-439f-9a3b-c772bf4a311c" providerId="ADAL" clId="{CF6A5140-9227-409F-9187-B98CCD837415}" dt="2023-03-08T07:08:14.396" v="2164" actId="207"/>
          <ac:spMkLst>
            <pc:docMk/>
            <pc:sldMk cId="4002996775" sldId="436"/>
            <ac:spMk id="23" creationId="{0A24CD73-EB3D-66A0-20A3-C3909BB342E8}"/>
          </ac:spMkLst>
        </pc:spChg>
        <pc:spChg chg="mod">
          <ac:chgData name="Matthieu De Mari" userId="dfb708c9-d8dc-439f-9a3b-c772bf4a311c" providerId="ADAL" clId="{CF6A5140-9227-409F-9187-B98CCD837415}" dt="2023-03-08T07:08:14.396" v="2164" actId="207"/>
          <ac:spMkLst>
            <pc:docMk/>
            <pc:sldMk cId="4002996775" sldId="436"/>
            <ac:spMk id="24" creationId="{687ED7DD-EC51-64B0-5C48-4CE9EC57A912}"/>
          </ac:spMkLst>
        </pc:spChg>
        <pc:cxnChg chg="mod">
          <ac:chgData name="Matthieu De Mari" userId="dfb708c9-d8dc-439f-9a3b-c772bf4a311c" providerId="ADAL" clId="{CF6A5140-9227-409F-9187-B98CCD837415}" dt="2023-03-08T07:08:03.584" v="2163" actId="208"/>
          <ac:cxnSpMkLst>
            <pc:docMk/>
            <pc:sldMk cId="4002996775" sldId="436"/>
            <ac:cxnSpMk id="5" creationId="{50007AFC-E526-9A29-2717-08EDA21D3D7E}"/>
          </ac:cxnSpMkLst>
        </pc:cxnChg>
        <pc:cxnChg chg="mod">
          <ac:chgData name="Matthieu De Mari" userId="dfb708c9-d8dc-439f-9a3b-c772bf4a311c" providerId="ADAL" clId="{CF6A5140-9227-409F-9187-B98CCD837415}" dt="2023-03-08T07:08:03.584" v="2163" actId="208"/>
          <ac:cxnSpMkLst>
            <pc:docMk/>
            <pc:sldMk cId="4002996775" sldId="436"/>
            <ac:cxnSpMk id="14" creationId="{AB3F906B-98B7-2193-0D98-EFD1C88D7C76}"/>
          </ac:cxnSpMkLst>
        </pc:cxnChg>
      </pc:sldChg>
      <pc:sldChg chg="modSp add mod">
        <pc:chgData name="Matthieu De Mari" userId="dfb708c9-d8dc-439f-9a3b-c772bf4a311c" providerId="ADAL" clId="{CF6A5140-9227-409F-9187-B98CCD837415}" dt="2023-03-08T07:11:01.712" v="2477" actId="207"/>
        <pc:sldMkLst>
          <pc:docMk/>
          <pc:sldMk cId="282863324" sldId="437"/>
        </pc:sldMkLst>
        <pc:spChg chg="mod">
          <ac:chgData name="Matthieu De Mari" userId="dfb708c9-d8dc-439f-9a3b-c772bf4a311c" providerId="ADAL" clId="{CF6A5140-9227-409F-9187-B98CCD837415}" dt="2023-03-08T07:11:01.712" v="2477" actId="207"/>
          <ac:spMkLst>
            <pc:docMk/>
            <pc:sldMk cId="282863324" sldId="437"/>
            <ac:spMk id="4" creationId="{B7EA05B0-4FFE-B6B2-11E3-F6DFC537CAF2}"/>
          </ac:spMkLst>
        </pc:spChg>
      </pc:sldChg>
      <pc:sldChg chg="add del">
        <pc:chgData name="Matthieu De Mari" userId="dfb708c9-d8dc-439f-9a3b-c772bf4a311c" providerId="ADAL" clId="{CF6A5140-9227-409F-9187-B98CCD837415}" dt="2023-03-08T06:05:48.218" v="77" actId="47"/>
        <pc:sldMkLst>
          <pc:docMk/>
          <pc:sldMk cId="2927953506" sldId="437"/>
        </pc:sldMkLst>
      </pc:sldChg>
      <pc:sldChg chg="modSp add mod">
        <pc:chgData name="Matthieu De Mari" userId="dfb708c9-d8dc-439f-9a3b-c772bf4a311c" providerId="ADAL" clId="{CF6A5140-9227-409F-9187-B98CCD837415}" dt="2023-03-08T07:11:06.553" v="2478" actId="207"/>
        <pc:sldMkLst>
          <pc:docMk/>
          <pc:sldMk cId="1648531005" sldId="438"/>
        </pc:sldMkLst>
        <pc:spChg chg="mod">
          <ac:chgData name="Matthieu De Mari" userId="dfb708c9-d8dc-439f-9a3b-c772bf4a311c" providerId="ADAL" clId="{CF6A5140-9227-409F-9187-B98CCD837415}" dt="2023-03-08T07:11:06.553" v="2478" actId="207"/>
          <ac:spMkLst>
            <pc:docMk/>
            <pc:sldMk cId="1648531005" sldId="438"/>
            <ac:spMk id="4" creationId="{B7EA05B0-4FFE-B6B2-11E3-F6DFC537CAF2}"/>
          </ac:spMkLst>
        </pc:spChg>
      </pc:sldChg>
      <pc:sldChg chg="modSp add mod">
        <pc:chgData name="Matthieu De Mari" userId="dfb708c9-d8dc-439f-9a3b-c772bf4a311c" providerId="ADAL" clId="{CF6A5140-9227-409F-9187-B98CCD837415}" dt="2023-03-08T07:12:30.112" v="2535" actId="20577"/>
        <pc:sldMkLst>
          <pc:docMk/>
          <pc:sldMk cId="2577277130" sldId="439"/>
        </pc:sldMkLst>
        <pc:spChg chg="mod">
          <ac:chgData name="Matthieu De Mari" userId="dfb708c9-d8dc-439f-9a3b-c772bf4a311c" providerId="ADAL" clId="{CF6A5140-9227-409F-9187-B98CCD837415}" dt="2023-03-08T07:12:30.112" v="2535" actId="20577"/>
          <ac:spMkLst>
            <pc:docMk/>
            <pc:sldMk cId="2577277130" sldId="439"/>
            <ac:spMk id="4" creationId="{B7EA05B0-4FFE-B6B2-11E3-F6DFC537CAF2}"/>
          </ac:spMkLst>
        </pc:spChg>
      </pc:sldChg>
      <pc:sldChg chg="modSp add mod">
        <pc:chgData name="Matthieu De Mari" userId="dfb708c9-d8dc-439f-9a3b-c772bf4a311c" providerId="ADAL" clId="{CF6A5140-9227-409F-9187-B98CCD837415}" dt="2023-03-08T07:17:23.864" v="2958" actId="20577"/>
        <pc:sldMkLst>
          <pc:docMk/>
          <pc:sldMk cId="2191919470" sldId="440"/>
        </pc:sldMkLst>
        <pc:spChg chg="mod">
          <ac:chgData name="Matthieu De Mari" userId="dfb708c9-d8dc-439f-9a3b-c772bf4a311c" providerId="ADAL" clId="{CF6A5140-9227-409F-9187-B98CCD837415}" dt="2023-03-08T07:17:23.864" v="2958" actId="20577"/>
          <ac:spMkLst>
            <pc:docMk/>
            <pc:sldMk cId="2191919470" sldId="440"/>
            <ac:spMk id="4" creationId="{B7EA05B0-4FFE-B6B2-11E3-F6DFC537CAF2}"/>
          </ac:spMkLst>
        </pc:spChg>
      </pc:sldChg>
      <pc:sldChg chg="modSp add mod">
        <pc:chgData name="Matthieu De Mari" userId="dfb708c9-d8dc-439f-9a3b-c772bf4a311c" providerId="ADAL" clId="{CF6A5140-9227-409F-9187-B98CCD837415}" dt="2023-03-09T07:37:08.037" v="7042" actId="20577"/>
        <pc:sldMkLst>
          <pc:docMk/>
          <pc:sldMk cId="2257941384" sldId="441"/>
        </pc:sldMkLst>
        <pc:spChg chg="mod">
          <ac:chgData name="Matthieu De Mari" userId="dfb708c9-d8dc-439f-9a3b-c772bf4a311c" providerId="ADAL" clId="{CF6A5140-9227-409F-9187-B98CCD837415}" dt="2023-03-09T07:37:08.037" v="7042" actId="20577"/>
          <ac:spMkLst>
            <pc:docMk/>
            <pc:sldMk cId="2257941384" sldId="441"/>
            <ac:spMk id="4" creationId="{B7EA05B0-4FFE-B6B2-11E3-F6DFC537CAF2}"/>
          </ac:spMkLst>
        </pc:spChg>
      </pc:sldChg>
      <pc:sldChg chg="add del">
        <pc:chgData name="Matthieu De Mari" userId="dfb708c9-d8dc-439f-9a3b-c772bf4a311c" providerId="ADAL" clId="{CF6A5140-9227-409F-9187-B98CCD837415}" dt="2023-03-09T07:37:39.854" v="7046" actId="47"/>
        <pc:sldMkLst>
          <pc:docMk/>
          <pc:sldMk cId="1481206085" sldId="442"/>
        </pc:sldMkLst>
      </pc:sldChg>
      <pc:sldChg chg="new del">
        <pc:chgData name="Matthieu De Mari" userId="dfb708c9-d8dc-439f-9a3b-c772bf4a311c" providerId="ADAL" clId="{CF6A5140-9227-409F-9187-B98CCD837415}" dt="2023-03-08T10:12:58.043" v="3162" actId="47"/>
        <pc:sldMkLst>
          <pc:docMk/>
          <pc:sldMk cId="2699636064" sldId="443"/>
        </pc:sldMkLst>
      </pc:sldChg>
      <pc:sldChg chg="addSp modSp add mod">
        <pc:chgData name="Matthieu De Mari" userId="dfb708c9-d8dc-439f-9a3b-c772bf4a311c" providerId="ADAL" clId="{CF6A5140-9227-409F-9187-B98CCD837415}" dt="2023-03-08T10:26:38.681" v="3947" actId="1076"/>
        <pc:sldMkLst>
          <pc:docMk/>
          <pc:sldMk cId="3705292892" sldId="444"/>
        </pc:sldMkLst>
        <pc:spChg chg="mod">
          <ac:chgData name="Matthieu De Mari" userId="dfb708c9-d8dc-439f-9a3b-c772bf4a311c" providerId="ADAL" clId="{CF6A5140-9227-409F-9187-B98CCD837415}" dt="2023-03-08T10:26:38.681" v="3947" actId="1076"/>
          <ac:spMkLst>
            <pc:docMk/>
            <pc:sldMk cId="3705292892" sldId="444"/>
            <ac:spMk id="2" creationId="{3E62BBD4-DD1B-5251-E3E3-787BE668D63E}"/>
          </ac:spMkLst>
        </pc:spChg>
        <pc:spChg chg="mod">
          <ac:chgData name="Matthieu De Mari" userId="dfb708c9-d8dc-439f-9a3b-c772bf4a311c" providerId="ADAL" clId="{CF6A5140-9227-409F-9187-B98CCD837415}" dt="2023-03-08T10:14:40.316" v="3339" actId="207"/>
          <ac:spMkLst>
            <pc:docMk/>
            <pc:sldMk cId="3705292892" sldId="444"/>
            <ac:spMk id="4" creationId="{B7EA05B0-4FFE-B6B2-11E3-F6DFC537CAF2}"/>
          </ac:spMkLst>
        </pc:spChg>
        <pc:graphicFrameChg chg="add mod modGraphic">
          <ac:chgData name="Matthieu De Mari" userId="dfb708c9-d8dc-439f-9a3b-c772bf4a311c" providerId="ADAL" clId="{CF6A5140-9227-409F-9187-B98CCD837415}" dt="2023-03-08T10:14:20.085" v="3323" actId="1076"/>
          <ac:graphicFrameMkLst>
            <pc:docMk/>
            <pc:sldMk cId="3705292892" sldId="444"/>
            <ac:graphicFrameMk id="6" creationId="{14426129-CB2E-A528-4C81-C2FD68B1F1F8}"/>
          </ac:graphicFrameMkLst>
        </pc:graphicFrameChg>
      </pc:sldChg>
      <pc:sldChg chg="addSp delSp modSp add mod">
        <pc:chgData name="Matthieu De Mari" userId="dfb708c9-d8dc-439f-9a3b-c772bf4a311c" providerId="ADAL" clId="{CF6A5140-9227-409F-9187-B98CCD837415}" dt="2023-03-08T10:28:53.636" v="4097" actId="1036"/>
        <pc:sldMkLst>
          <pc:docMk/>
          <pc:sldMk cId="3585737502" sldId="445"/>
        </pc:sldMkLst>
        <pc:spChg chg="mod">
          <ac:chgData name="Matthieu De Mari" userId="dfb708c9-d8dc-439f-9a3b-c772bf4a311c" providerId="ADAL" clId="{CF6A5140-9227-409F-9187-B98CCD837415}" dt="2023-03-08T10:28:36.920" v="4089" actId="20577"/>
          <ac:spMkLst>
            <pc:docMk/>
            <pc:sldMk cId="3585737502" sldId="445"/>
            <ac:spMk id="3" creationId="{1872506E-6900-0897-633E-5A78FAF87F9D}"/>
          </ac:spMkLst>
        </pc:spChg>
        <pc:spChg chg="del mod">
          <ac:chgData name="Matthieu De Mari" userId="dfb708c9-d8dc-439f-9a3b-c772bf4a311c" providerId="ADAL" clId="{CF6A5140-9227-409F-9187-B98CCD837415}" dt="2023-03-08T10:26:34.499" v="3945" actId="478"/>
          <ac:spMkLst>
            <pc:docMk/>
            <pc:sldMk cId="3585737502" sldId="445"/>
            <ac:spMk id="4" creationId="{B18084D9-83F3-257B-1D9A-AE2103D10B2D}"/>
          </ac:spMkLst>
        </pc:spChg>
        <pc:spChg chg="add mod">
          <ac:chgData name="Matthieu De Mari" userId="dfb708c9-d8dc-439f-9a3b-c772bf4a311c" providerId="ADAL" clId="{CF6A5140-9227-409F-9187-B98CCD837415}" dt="2023-03-08T10:26:46.445" v="3948"/>
          <ac:spMkLst>
            <pc:docMk/>
            <pc:sldMk cId="3585737502" sldId="445"/>
            <ac:spMk id="6" creationId="{31C9AED6-7576-E168-792D-1D32AC34F440}"/>
          </ac:spMkLst>
        </pc:spChg>
        <pc:spChg chg="add mod">
          <ac:chgData name="Matthieu De Mari" userId="dfb708c9-d8dc-439f-9a3b-c772bf4a311c" providerId="ADAL" clId="{CF6A5140-9227-409F-9187-B98CCD837415}" dt="2023-03-08T10:27:14.574" v="3954" actId="20577"/>
          <ac:spMkLst>
            <pc:docMk/>
            <pc:sldMk cId="3585737502" sldId="445"/>
            <ac:spMk id="7" creationId="{C96D65D5-418F-E387-787D-4436ACB00F17}"/>
          </ac:spMkLst>
        </pc:spChg>
        <pc:spChg chg="add mod">
          <ac:chgData name="Matthieu De Mari" userId="dfb708c9-d8dc-439f-9a3b-c772bf4a311c" providerId="ADAL" clId="{CF6A5140-9227-409F-9187-B98CCD837415}" dt="2023-03-08T10:26:46.445" v="3948"/>
          <ac:spMkLst>
            <pc:docMk/>
            <pc:sldMk cId="3585737502" sldId="445"/>
            <ac:spMk id="8" creationId="{7939AF18-2316-E359-F400-73A7185B2CA7}"/>
          </ac:spMkLst>
        </pc:spChg>
        <pc:spChg chg="add mod">
          <ac:chgData name="Matthieu De Mari" userId="dfb708c9-d8dc-439f-9a3b-c772bf4a311c" providerId="ADAL" clId="{CF6A5140-9227-409F-9187-B98CCD837415}" dt="2023-03-08T10:26:46.445" v="3948"/>
          <ac:spMkLst>
            <pc:docMk/>
            <pc:sldMk cId="3585737502" sldId="445"/>
            <ac:spMk id="11" creationId="{C77BB9A8-795E-CF88-7CAF-BCCAB1A0B7E4}"/>
          </ac:spMkLst>
        </pc:spChg>
        <pc:spChg chg="add mod">
          <ac:chgData name="Matthieu De Mari" userId="dfb708c9-d8dc-439f-9a3b-c772bf4a311c" providerId="ADAL" clId="{CF6A5140-9227-409F-9187-B98CCD837415}" dt="2023-03-08T10:26:46.445" v="3948"/>
          <ac:spMkLst>
            <pc:docMk/>
            <pc:sldMk cId="3585737502" sldId="445"/>
            <ac:spMk id="12" creationId="{14F93E37-7262-768D-F00E-598CE7D3DCC8}"/>
          </ac:spMkLst>
        </pc:spChg>
        <pc:spChg chg="add mod">
          <ac:chgData name="Matthieu De Mari" userId="dfb708c9-d8dc-439f-9a3b-c772bf4a311c" providerId="ADAL" clId="{CF6A5140-9227-409F-9187-B98CCD837415}" dt="2023-03-08T10:26:46.445" v="3948"/>
          <ac:spMkLst>
            <pc:docMk/>
            <pc:sldMk cId="3585737502" sldId="445"/>
            <ac:spMk id="15" creationId="{7E3F6CB7-70F4-09A9-F3C3-6BDB30512D31}"/>
          </ac:spMkLst>
        </pc:spChg>
        <pc:spChg chg="add mod">
          <ac:chgData name="Matthieu De Mari" userId="dfb708c9-d8dc-439f-9a3b-c772bf4a311c" providerId="ADAL" clId="{CF6A5140-9227-409F-9187-B98CCD837415}" dt="2023-03-08T10:26:46.445" v="3948"/>
          <ac:spMkLst>
            <pc:docMk/>
            <pc:sldMk cId="3585737502" sldId="445"/>
            <ac:spMk id="16" creationId="{5330BCF6-1FA4-A935-D333-55D8DB1585C3}"/>
          </ac:spMkLst>
        </pc:spChg>
        <pc:spChg chg="add mod">
          <ac:chgData name="Matthieu De Mari" userId="dfb708c9-d8dc-439f-9a3b-c772bf4a311c" providerId="ADAL" clId="{CF6A5140-9227-409F-9187-B98CCD837415}" dt="2023-03-08T10:26:46.445" v="3948"/>
          <ac:spMkLst>
            <pc:docMk/>
            <pc:sldMk cId="3585737502" sldId="445"/>
            <ac:spMk id="17" creationId="{653CD5A3-A1A9-62DB-CF1E-6F650CD459C6}"/>
          </ac:spMkLst>
        </pc:spChg>
        <pc:spChg chg="add mod">
          <ac:chgData name="Matthieu De Mari" userId="dfb708c9-d8dc-439f-9a3b-c772bf4a311c" providerId="ADAL" clId="{CF6A5140-9227-409F-9187-B98CCD837415}" dt="2023-03-08T10:26:46.445" v="3948"/>
          <ac:spMkLst>
            <pc:docMk/>
            <pc:sldMk cId="3585737502" sldId="445"/>
            <ac:spMk id="18" creationId="{683DDF51-16FC-7D7B-5199-4F682CD7A669}"/>
          </ac:spMkLst>
        </pc:spChg>
        <pc:spChg chg="add mod">
          <ac:chgData name="Matthieu De Mari" userId="dfb708c9-d8dc-439f-9a3b-c772bf4a311c" providerId="ADAL" clId="{CF6A5140-9227-409F-9187-B98CCD837415}" dt="2023-03-08T10:26:46.445" v="3948"/>
          <ac:spMkLst>
            <pc:docMk/>
            <pc:sldMk cId="3585737502" sldId="445"/>
            <ac:spMk id="19" creationId="{CF70BC65-F455-D9AC-439C-D977767040AB}"/>
          </ac:spMkLst>
        </pc:spChg>
        <pc:spChg chg="add mod">
          <ac:chgData name="Matthieu De Mari" userId="dfb708c9-d8dc-439f-9a3b-c772bf4a311c" providerId="ADAL" clId="{CF6A5140-9227-409F-9187-B98CCD837415}" dt="2023-03-08T10:26:46.445" v="3948"/>
          <ac:spMkLst>
            <pc:docMk/>
            <pc:sldMk cId="3585737502" sldId="445"/>
            <ac:spMk id="20" creationId="{470DFA58-4D9C-C561-4D29-30397203452D}"/>
          </ac:spMkLst>
        </pc:spChg>
        <pc:spChg chg="add mod">
          <ac:chgData name="Matthieu De Mari" userId="dfb708c9-d8dc-439f-9a3b-c772bf4a311c" providerId="ADAL" clId="{CF6A5140-9227-409F-9187-B98CCD837415}" dt="2023-03-08T10:28:53.636" v="4097" actId="1036"/>
          <ac:spMkLst>
            <pc:docMk/>
            <pc:sldMk cId="3585737502" sldId="445"/>
            <ac:spMk id="21" creationId="{3A7274D1-5BD0-102C-7B80-6CF9CF1DCE29}"/>
          </ac:spMkLst>
        </pc:spChg>
        <pc:cxnChg chg="add mod">
          <ac:chgData name="Matthieu De Mari" userId="dfb708c9-d8dc-439f-9a3b-c772bf4a311c" providerId="ADAL" clId="{CF6A5140-9227-409F-9187-B98CCD837415}" dt="2023-03-08T10:26:46.445" v="3948"/>
          <ac:cxnSpMkLst>
            <pc:docMk/>
            <pc:sldMk cId="3585737502" sldId="445"/>
            <ac:cxnSpMk id="5" creationId="{1968CF51-A6B8-FF66-ED2B-EDB64FCDFE16}"/>
          </ac:cxnSpMkLst>
        </pc:cxnChg>
        <pc:cxnChg chg="add mod">
          <ac:chgData name="Matthieu De Mari" userId="dfb708c9-d8dc-439f-9a3b-c772bf4a311c" providerId="ADAL" clId="{CF6A5140-9227-409F-9187-B98CCD837415}" dt="2023-03-08T10:26:46.445" v="3948"/>
          <ac:cxnSpMkLst>
            <pc:docMk/>
            <pc:sldMk cId="3585737502" sldId="445"/>
            <ac:cxnSpMk id="9" creationId="{2170058D-7210-7227-8CCE-FC247C111DDD}"/>
          </ac:cxnSpMkLst>
        </pc:cxnChg>
        <pc:cxnChg chg="add mod">
          <ac:chgData name="Matthieu De Mari" userId="dfb708c9-d8dc-439f-9a3b-c772bf4a311c" providerId="ADAL" clId="{CF6A5140-9227-409F-9187-B98CCD837415}" dt="2023-03-08T10:26:46.445" v="3948"/>
          <ac:cxnSpMkLst>
            <pc:docMk/>
            <pc:sldMk cId="3585737502" sldId="445"/>
            <ac:cxnSpMk id="10" creationId="{DCC4FADB-EF6E-C662-6368-4565F38882D5}"/>
          </ac:cxnSpMkLst>
        </pc:cxnChg>
        <pc:cxnChg chg="add mod">
          <ac:chgData name="Matthieu De Mari" userId="dfb708c9-d8dc-439f-9a3b-c772bf4a311c" providerId="ADAL" clId="{CF6A5140-9227-409F-9187-B98CCD837415}" dt="2023-03-08T10:26:46.445" v="3948"/>
          <ac:cxnSpMkLst>
            <pc:docMk/>
            <pc:sldMk cId="3585737502" sldId="445"/>
            <ac:cxnSpMk id="13" creationId="{9E3F474A-75A0-AAFF-C1BF-EADB745C7CCC}"/>
          </ac:cxnSpMkLst>
        </pc:cxnChg>
        <pc:cxnChg chg="add mod">
          <ac:chgData name="Matthieu De Mari" userId="dfb708c9-d8dc-439f-9a3b-c772bf4a311c" providerId="ADAL" clId="{CF6A5140-9227-409F-9187-B98CCD837415}" dt="2023-03-08T10:26:46.445" v="3948"/>
          <ac:cxnSpMkLst>
            <pc:docMk/>
            <pc:sldMk cId="3585737502" sldId="445"/>
            <ac:cxnSpMk id="14" creationId="{3AFB75DE-B891-07CA-B882-FF5162C61479}"/>
          </ac:cxnSpMkLst>
        </pc:cxnChg>
      </pc:sldChg>
      <pc:sldChg chg="new del">
        <pc:chgData name="Matthieu De Mari" userId="dfb708c9-d8dc-439f-9a3b-c772bf4a311c" providerId="ADAL" clId="{CF6A5140-9227-409F-9187-B98CCD837415}" dt="2023-03-08T10:38:28.282" v="4951" actId="47"/>
        <pc:sldMkLst>
          <pc:docMk/>
          <pc:sldMk cId="2236602308" sldId="446"/>
        </pc:sldMkLst>
      </pc:sldChg>
      <pc:sldChg chg="new del">
        <pc:chgData name="Matthieu De Mari" userId="dfb708c9-d8dc-439f-9a3b-c772bf4a311c" providerId="ADAL" clId="{CF6A5140-9227-409F-9187-B98CCD837415}" dt="2023-03-08T10:30:25.245" v="4107" actId="47"/>
        <pc:sldMkLst>
          <pc:docMk/>
          <pc:sldMk cId="4140690872" sldId="447"/>
        </pc:sldMkLst>
      </pc:sldChg>
      <pc:sldChg chg="modSp add mod">
        <pc:chgData name="Matthieu De Mari" userId="dfb708c9-d8dc-439f-9a3b-c772bf4a311c" providerId="ADAL" clId="{CF6A5140-9227-409F-9187-B98CCD837415}" dt="2023-03-08T10:31:27.605" v="4223" actId="20577"/>
        <pc:sldMkLst>
          <pc:docMk/>
          <pc:sldMk cId="1738845767" sldId="448"/>
        </pc:sldMkLst>
        <pc:spChg chg="mod">
          <ac:chgData name="Matthieu De Mari" userId="dfb708c9-d8dc-439f-9a3b-c772bf4a311c" providerId="ADAL" clId="{CF6A5140-9227-409F-9187-B98CCD837415}" dt="2023-03-08T10:31:27.605" v="4223" actId="20577"/>
          <ac:spMkLst>
            <pc:docMk/>
            <pc:sldMk cId="1738845767" sldId="448"/>
            <ac:spMk id="3" creationId="{1872506E-6900-0897-633E-5A78FAF87F9D}"/>
          </ac:spMkLst>
        </pc:spChg>
      </pc:sldChg>
      <pc:sldChg chg="addSp delSp modSp add mod">
        <pc:chgData name="Matthieu De Mari" userId="dfb708c9-d8dc-439f-9a3b-c772bf4a311c" providerId="ADAL" clId="{CF6A5140-9227-409F-9187-B98CCD837415}" dt="2023-03-08T10:33:37.218" v="4438" actId="207"/>
        <pc:sldMkLst>
          <pc:docMk/>
          <pc:sldMk cId="3149159304" sldId="449"/>
        </pc:sldMkLst>
        <pc:spChg chg="mod">
          <ac:chgData name="Matthieu De Mari" userId="dfb708c9-d8dc-439f-9a3b-c772bf4a311c" providerId="ADAL" clId="{CF6A5140-9227-409F-9187-B98CCD837415}" dt="2023-03-08T10:32:04.865" v="4249" actId="20577"/>
          <ac:spMkLst>
            <pc:docMk/>
            <pc:sldMk cId="3149159304" sldId="449"/>
            <ac:spMk id="2" creationId="{3E62BBD4-DD1B-5251-E3E3-787BE668D63E}"/>
          </ac:spMkLst>
        </pc:spChg>
        <pc:spChg chg="mod">
          <ac:chgData name="Matthieu De Mari" userId="dfb708c9-d8dc-439f-9a3b-c772bf4a311c" providerId="ADAL" clId="{CF6A5140-9227-409F-9187-B98CCD837415}" dt="2023-03-08T10:33:37.218" v="4438" actId="207"/>
          <ac:spMkLst>
            <pc:docMk/>
            <pc:sldMk cId="3149159304" sldId="449"/>
            <ac:spMk id="4" creationId="{B7EA05B0-4FFE-B6B2-11E3-F6DFC537CAF2}"/>
          </ac:spMkLst>
        </pc:spChg>
        <pc:spChg chg="del">
          <ac:chgData name="Matthieu De Mari" userId="dfb708c9-d8dc-439f-9a3b-c772bf4a311c" providerId="ADAL" clId="{CF6A5140-9227-409F-9187-B98CCD837415}" dt="2023-03-08T10:32:16.768" v="4250" actId="478"/>
          <ac:spMkLst>
            <pc:docMk/>
            <pc:sldMk cId="3149159304" sldId="449"/>
            <ac:spMk id="7" creationId="{867DE5DD-8D44-2738-62B6-B7DE6AF30AD0}"/>
          </ac:spMkLst>
        </pc:spChg>
        <pc:spChg chg="del">
          <ac:chgData name="Matthieu De Mari" userId="dfb708c9-d8dc-439f-9a3b-c772bf4a311c" providerId="ADAL" clId="{CF6A5140-9227-409F-9187-B98CCD837415}" dt="2023-03-08T10:32:16.768" v="4250" actId="478"/>
          <ac:spMkLst>
            <pc:docMk/>
            <pc:sldMk cId="3149159304" sldId="449"/>
            <ac:spMk id="9" creationId="{E62DEC9A-2921-C3B4-A01A-ACCAAD337958}"/>
          </ac:spMkLst>
        </pc:spChg>
        <pc:spChg chg="del">
          <ac:chgData name="Matthieu De Mari" userId="dfb708c9-d8dc-439f-9a3b-c772bf4a311c" providerId="ADAL" clId="{CF6A5140-9227-409F-9187-B98CCD837415}" dt="2023-03-08T10:32:16.768" v="4250" actId="478"/>
          <ac:spMkLst>
            <pc:docMk/>
            <pc:sldMk cId="3149159304" sldId="449"/>
            <ac:spMk id="10" creationId="{EE2F515A-CE61-9DD3-62ED-39E96041AB53}"/>
          </ac:spMkLst>
        </pc:spChg>
        <pc:spChg chg="add mod">
          <ac:chgData name="Matthieu De Mari" userId="dfb708c9-d8dc-439f-9a3b-c772bf4a311c" providerId="ADAL" clId="{CF6A5140-9227-409F-9187-B98CCD837415}" dt="2023-03-08T10:32:17.765" v="4251"/>
          <ac:spMkLst>
            <pc:docMk/>
            <pc:sldMk cId="3149159304" sldId="449"/>
            <ac:spMk id="11" creationId="{8CEA9245-4BAF-733F-0655-67AB3E1C13A8}"/>
          </ac:spMkLst>
        </pc:spChg>
        <pc:spChg chg="add mod">
          <ac:chgData name="Matthieu De Mari" userId="dfb708c9-d8dc-439f-9a3b-c772bf4a311c" providerId="ADAL" clId="{CF6A5140-9227-409F-9187-B98CCD837415}" dt="2023-03-08T10:32:17.765" v="4251"/>
          <ac:spMkLst>
            <pc:docMk/>
            <pc:sldMk cId="3149159304" sldId="449"/>
            <ac:spMk id="12" creationId="{D76E3B2E-6AC9-D50E-A27E-1E1B7499BD23}"/>
          </ac:spMkLst>
        </pc:spChg>
        <pc:spChg chg="add mod">
          <ac:chgData name="Matthieu De Mari" userId="dfb708c9-d8dc-439f-9a3b-c772bf4a311c" providerId="ADAL" clId="{CF6A5140-9227-409F-9187-B98CCD837415}" dt="2023-03-08T10:32:17.765" v="4251"/>
          <ac:spMkLst>
            <pc:docMk/>
            <pc:sldMk cId="3149159304" sldId="449"/>
            <ac:spMk id="15" creationId="{617A7345-E449-9B52-AB6E-B22A25A83D7F}"/>
          </ac:spMkLst>
        </pc:spChg>
        <pc:spChg chg="del">
          <ac:chgData name="Matthieu De Mari" userId="dfb708c9-d8dc-439f-9a3b-c772bf4a311c" providerId="ADAL" clId="{CF6A5140-9227-409F-9187-B98CCD837415}" dt="2023-03-08T10:32:16.768" v="4250" actId="478"/>
          <ac:spMkLst>
            <pc:docMk/>
            <pc:sldMk cId="3149159304" sldId="449"/>
            <ac:spMk id="16" creationId="{58575E12-E487-85EE-B999-9DC17B22865E}"/>
          </ac:spMkLst>
        </pc:spChg>
        <pc:spChg chg="del">
          <ac:chgData name="Matthieu De Mari" userId="dfb708c9-d8dc-439f-9a3b-c772bf4a311c" providerId="ADAL" clId="{CF6A5140-9227-409F-9187-B98CCD837415}" dt="2023-03-08T10:32:16.768" v="4250" actId="478"/>
          <ac:spMkLst>
            <pc:docMk/>
            <pc:sldMk cId="3149159304" sldId="449"/>
            <ac:spMk id="17" creationId="{50552F66-BA9B-850C-0341-C8A755804821}"/>
          </ac:spMkLst>
        </pc:spChg>
        <pc:spChg chg="del">
          <ac:chgData name="Matthieu De Mari" userId="dfb708c9-d8dc-439f-9a3b-c772bf4a311c" providerId="ADAL" clId="{CF6A5140-9227-409F-9187-B98CCD837415}" dt="2023-03-08T10:32:16.768" v="4250" actId="478"/>
          <ac:spMkLst>
            <pc:docMk/>
            <pc:sldMk cId="3149159304" sldId="449"/>
            <ac:spMk id="19" creationId="{6FB37620-430A-8847-2A25-9745F2A7C687}"/>
          </ac:spMkLst>
        </pc:spChg>
        <pc:spChg chg="del">
          <ac:chgData name="Matthieu De Mari" userId="dfb708c9-d8dc-439f-9a3b-c772bf4a311c" providerId="ADAL" clId="{CF6A5140-9227-409F-9187-B98CCD837415}" dt="2023-03-08T10:32:16.768" v="4250" actId="478"/>
          <ac:spMkLst>
            <pc:docMk/>
            <pc:sldMk cId="3149159304" sldId="449"/>
            <ac:spMk id="20" creationId="{5E8F4F11-8463-5A7C-2837-1BC1AEA0C392}"/>
          </ac:spMkLst>
        </pc:spChg>
        <pc:spChg chg="del">
          <ac:chgData name="Matthieu De Mari" userId="dfb708c9-d8dc-439f-9a3b-c772bf4a311c" providerId="ADAL" clId="{CF6A5140-9227-409F-9187-B98CCD837415}" dt="2023-03-08T10:32:16.768" v="4250" actId="478"/>
          <ac:spMkLst>
            <pc:docMk/>
            <pc:sldMk cId="3149159304" sldId="449"/>
            <ac:spMk id="21" creationId="{EE6710A4-C2BF-F29B-8212-B3BCCDF433D2}"/>
          </ac:spMkLst>
        </pc:spChg>
        <pc:spChg chg="del">
          <ac:chgData name="Matthieu De Mari" userId="dfb708c9-d8dc-439f-9a3b-c772bf4a311c" providerId="ADAL" clId="{CF6A5140-9227-409F-9187-B98CCD837415}" dt="2023-03-08T10:32:16.768" v="4250" actId="478"/>
          <ac:spMkLst>
            <pc:docMk/>
            <pc:sldMk cId="3149159304" sldId="449"/>
            <ac:spMk id="22" creationId="{E82C3255-202B-7646-7C6B-C432BBC95CAA}"/>
          </ac:spMkLst>
        </pc:spChg>
        <pc:spChg chg="del">
          <ac:chgData name="Matthieu De Mari" userId="dfb708c9-d8dc-439f-9a3b-c772bf4a311c" providerId="ADAL" clId="{CF6A5140-9227-409F-9187-B98CCD837415}" dt="2023-03-08T10:32:16.768" v="4250" actId="478"/>
          <ac:spMkLst>
            <pc:docMk/>
            <pc:sldMk cId="3149159304" sldId="449"/>
            <ac:spMk id="23" creationId="{0A24CD73-EB3D-66A0-20A3-C3909BB342E8}"/>
          </ac:spMkLst>
        </pc:spChg>
        <pc:spChg chg="del">
          <ac:chgData name="Matthieu De Mari" userId="dfb708c9-d8dc-439f-9a3b-c772bf4a311c" providerId="ADAL" clId="{CF6A5140-9227-409F-9187-B98CCD837415}" dt="2023-03-08T10:32:16.768" v="4250" actId="478"/>
          <ac:spMkLst>
            <pc:docMk/>
            <pc:sldMk cId="3149159304" sldId="449"/>
            <ac:spMk id="24" creationId="{687ED7DD-EC51-64B0-5C48-4CE9EC57A912}"/>
          </ac:spMkLst>
        </pc:spChg>
        <pc:spChg chg="add mod">
          <ac:chgData name="Matthieu De Mari" userId="dfb708c9-d8dc-439f-9a3b-c772bf4a311c" providerId="ADAL" clId="{CF6A5140-9227-409F-9187-B98CCD837415}" dt="2023-03-08T10:32:17.765" v="4251"/>
          <ac:spMkLst>
            <pc:docMk/>
            <pc:sldMk cId="3149159304" sldId="449"/>
            <ac:spMk id="26" creationId="{530C07D3-DD84-9CAD-389C-0697B272CC5E}"/>
          </ac:spMkLst>
        </pc:spChg>
        <pc:spChg chg="add mod">
          <ac:chgData name="Matthieu De Mari" userId="dfb708c9-d8dc-439f-9a3b-c772bf4a311c" providerId="ADAL" clId="{CF6A5140-9227-409F-9187-B98CCD837415}" dt="2023-03-08T10:32:17.765" v="4251"/>
          <ac:spMkLst>
            <pc:docMk/>
            <pc:sldMk cId="3149159304" sldId="449"/>
            <ac:spMk id="27" creationId="{D1619E34-8B41-4425-4FD5-566688B406C8}"/>
          </ac:spMkLst>
        </pc:spChg>
        <pc:spChg chg="add mod">
          <ac:chgData name="Matthieu De Mari" userId="dfb708c9-d8dc-439f-9a3b-c772bf4a311c" providerId="ADAL" clId="{CF6A5140-9227-409F-9187-B98CCD837415}" dt="2023-03-08T10:32:17.765" v="4251"/>
          <ac:spMkLst>
            <pc:docMk/>
            <pc:sldMk cId="3149159304" sldId="449"/>
            <ac:spMk id="30" creationId="{537D8662-2156-DE73-63FD-661EEF315528}"/>
          </ac:spMkLst>
        </pc:spChg>
        <pc:spChg chg="add mod">
          <ac:chgData name="Matthieu De Mari" userId="dfb708c9-d8dc-439f-9a3b-c772bf4a311c" providerId="ADAL" clId="{CF6A5140-9227-409F-9187-B98CCD837415}" dt="2023-03-08T10:32:17.765" v="4251"/>
          <ac:spMkLst>
            <pc:docMk/>
            <pc:sldMk cId="3149159304" sldId="449"/>
            <ac:spMk id="31" creationId="{29DF95B0-9637-90DA-C6B2-6C6157785EF3}"/>
          </ac:spMkLst>
        </pc:spChg>
        <pc:spChg chg="add mod">
          <ac:chgData name="Matthieu De Mari" userId="dfb708c9-d8dc-439f-9a3b-c772bf4a311c" providerId="ADAL" clId="{CF6A5140-9227-409F-9187-B98CCD837415}" dt="2023-03-08T10:32:17.765" v="4251"/>
          <ac:spMkLst>
            <pc:docMk/>
            <pc:sldMk cId="3149159304" sldId="449"/>
            <ac:spMk id="32" creationId="{000193EC-1CAD-06AE-49FB-97E8E1B835C0}"/>
          </ac:spMkLst>
        </pc:spChg>
        <pc:spChg chg="add mod">
          <ac:chgData name="Matthieu De Mari" userId="dfb708c9-d8dc-439f-9a3b-c772bf4a311c" providerId="ADAL" clId="{CF6A5140-9227-409F-9187-B98CCD837415}" dt="2023-03-08T10:32:17.765" v="4251"/>
          <ac:spMkLst>
            <pc:docMk/>
            <pc:sldMk cId="3149159304" sldId="449"/>
            <ac:spMk id="33" creationId="{8A1207DA-99E1-CC3C-93CD-53C83BDE20CF}"/>
          </ac:spMkLst>
        </pc:spChg>
        <pc:spChg chg="add mod">
          <ac:chgData name="Matthieu De Mari" userId="dfb708c9-d8dc-439f-9a3b-c772bf4a311c" providerId="ADAL" clId="{CF6A5140-9227-409F-9187-B98CCD837415}" dt="2023-03-08T10:32:17.765" v="4251"/>
          <ac:spMkLst>
            <pc:docMk/>
            <pc:sldMk cId="3149159304" sldId="449"/>
            <ac:spMk id="34" creationId="{CA1B86D9-ADF5-092E-4BE3-51DA9C615AA9}"/>
          </ac:spMkLst>
        </pc:spChg>
        <pc:spChg chg="add mod">
          <ac:chgData name="Matthieu De Mari" userId="dfb708c9-d8dc-439f-9a3b-c772bf4a311c" providerId="ADAL" clId="{CF6A5140-9227-409F-9187-B98CCD837415}" dt="2023-03-08T10:32:17.765" v="4251"/>
          <ac:spMkLst>
            <pc:docMk/>
            <pc:sldMk cId="3149159304" sldId="449"/>
            <ac:spMk id="35" creationId="{3D8A7C77-9F19-3960-F5A3-DA56BFE914B0}"/>
          </ac:spMkLst>
        </pc:spChg>
        <pc:spChg chg="add mod">
          <ac:chgData name="Matthieu De Mari" userId="dfb708c9-d8dc-439f-9a3b-c772bf4a311c" providerId="ADAL" clId="{CF6A5140-9227-409F-9187-B98CCD837415}" dt="2023-03-08T10:32:17.765" v="4251"/>
          <ac:spMkLst>
            <pc:docMk/>
            <pc:sldMk cId="3149159304" sldId="449"/>
            <ac:spMk id="36" creationId="{8AA84D6C-FEB5-AD5A-43D5-62D965E7C5C1}"/>
          </ac:spMkLst>
        </pc:spChg>
        <pc:cxnChg chg="del mod">
          <ac:chgData name="Matthieu De Mari" userId="dfb708c9-d8dc-439f-9a3b-c772bf4a311c" providerId="ADAL" clId="{CF6A5140-9227-409F-9187-B98CCD837415}" dt="2023-03-08T10:32:16.768" v="4250" actId="478"/>
          <ac:cxnSpMkLst>
            <pc:docMk/>
            <pc:sldMk cId="3149159304" sldId="449"/>
            <ac:cxnSpMk id="3" creationId="{9F1462F5-96E6-3CD7-00CD-D94666103B94}"/>
          </ac:cxnSpMkLst>
        </pc:cxnChg>
        <pc:cxnChg chg="del mod">
          <ac:chgData name="Matthieu De Mari" userId="dfb708c9-d8dc-439f-9a3b-c772bf4a311c" providerId="ADAL" clId="{CF6A5140-9227-409F-9187-B98CCD837415}" dt="2023-03-08T10:32:16.768" v="4250" actId="478"/>
          <ac:cxnSpMkLst>
            <pc:docMk/>
            <pc:sldMk cId="3149159304" sldId="449"/>
            <ac:cxnSpMk id="5" creationId="{50007AFC-E526-9A29-2717-08EDA21D3D7E}"/>
          </ac:cxnSpMkLst>
        </pc:cxnChg>
        <pc:cxnChg chg="add mod">
          <ac:chgData name="Matthieu De Mari" userId="dfb708c9-d8dc-439f-9a3b-c772bf4a311c" providerId="ADAL" clId="{CF6A5140-9227-409F-9187-B98CCD837415}" dt="2023-03-08T10:32:17.765" v="4251"/>
          <ac:cxnSpMkLst>
            <pc:docMk/>
            <pc:sldMk cId="3149159304" sldId="449"/>
            <ac:cxnSpMk id="6" creationId="{E709A53E-8FBF-D357-DFA6-93CC525B18D5}"/>
          </ac:cxnSpMkLst>
        </pc:cxnChg>
        <pc:cxnChg chg="del">
          <ac:chgData name="Matthieu De Mari" userId="dfb708c9-d8dc-439f-9a3b-c772bf4a311c" providerId="ADAL" clId="{CF6A5140-9227-409F-9187-B98CCD837415}" dt="2023-03-08T10:32:16.768" v="4250" actId="478"/>
          <ac:cxnSpMkLst>
            <pc:docMk/>
            <pc:sldMk cId="3149159304" sldId="449"/>
            <ac:cxnSpMk id="8" creationId="{E72C8D45-7C0A-2C79-6480-8BB96108E73E}"/>
          </ac:cxnSpMkLst>
        </pc:cxnChg>
        <pc:cxnChg chg="del mod">
          <ac:chgData name="Matthieu De Mari" userId="dfb708c9-d8dc-439f-9a3b-c772bf4a311c" providerId="ADAL" clId="{CF6A5140-9227-409F-9187-B98CCD837415}" dt="2023-03-08T10:32:16.768" v="4250" actId="478"/>
          <ac:cxnSpMkLst>
            <pc:docMk/>
            <pc:sldMk cId="3149159304" sldId="449"/>
            <ac:cxnSpMk id="13" creationId="{7926DA04-2F16-702A-EE05-011B083FFA84}"/>
          </ac:cxnSpMkLst>
        </pc:cxnChg>
        <pc:cxnChg chg="del mod">
          <ac:chgData name="Matthieu De Mari" userId="dfb708c9-d8dc-439f-9a3b-c772bf4a311c" providerId="ADAL" clId="{CF6A5140-9227-409F-9187-B98CCD837415}" dt="2023-03-08T10:32:16.768" v="4250" actId="478"/>
          <ac:cxnSpMkLst>
            <pc:docMk/>
            <pc:sldMk cId="3149159304" sldId="449"/>
            <ac:cxnSpMk id="14" creationId="{AB3F906B-98B7-2193-0D98-EFD1C88D7C76}"/>
          </ac:cxnSpMkLst>
        </pc:cxnChg>
        <pc:cxnChg chg="add mod">
          <ac:chgData name="Matthieu De Mari" userId="dfb708c9-d8dc-439f-9a3b-c772bf4a311c" providerId="ADAL" clId="{CF6A5140-9227-409F-9187-B98CCD837415}" dt="2023-03-08T10:32:17.765" v="4251"/>
          <ac:cxnSpMkLst>
            <pc:docMk/>
            <pc:sldMk cId="3149159304" sldId="449"/>
            <ac:cxnSpMk id="18" creationId="{40110E34-B615-8286-22CF-810DA0A39A3A}"/>
          </ac:cxnSpMkLst>
        </pc:cxnChg>
        <pc:cxnChg chg="add mod">
          <ac:chgData name="Matthieu De Mari" userId="dfb708c9-d8dc-439f-9a3b-c772bf4a311c" providerId="ADAL" clId="{CF6A5140-9227-409F-9187-B98CCD837415}" dt="2023-03-08T10:32:17.765" v="4251"/>
          <ac:cxnSpMkLst>
            <pc:docMk/>
            <pc:sldMk cId="3149159304" sldId="449"/>
            <ac:cxnSpMk id="25" creationId="{E0C04609-42E6-F14B-8282-098658B148A3}"/>
          </ac:cxnSpMkLst>
        </pc:cxnChg>
        <pc:cxnChg chg="add mod">
          <ac:chgData name="Matthieu De Mari" userId="dfb708c9-d8dc-439f-9a3b-c772bf4a311c" providerId="ADAL" clId="{CF6A5140-9227-409F-9187-B98CCD837415}" dt="2023-03-08T10:32:17.765" v="4251"/>
          <ac:cxnSpMkLst>
            <pc:docMk/>
            <pc:sldMk cId="3149159304" sldId="449"/>
            <ac:cxnSpMk id="28" creationId="{71689019-E2EF-D000-42A8-FA9415BBB214}"/>
          </ac:cxnSpMkLst>
        </pc:cxnChg>
        <pc:cxnChg chg="add mod">
          <ac:chgData name="Matthieu De Mari" userId="dfb708c9-d8dc-439f-9a3b-c772bf4a311c" providerId="ADAL" clId="{CF6A5140-9227-409F-9187-B98CCD837415}" dt="2023-03-08T10:32:17.765" v="4251"/>
          <ac:cxnSpMkLst>
            <pc:docMk/>
            <pc:sldMk cId="3149159304" sldId="449"/>
            <ac:cxnSpMk id="29" creationId="{619C0A37-FE42-D1D0-7C2E-A8A586FE772A}"/>
          </ac:cxnSpMkLst>
        </pc:cxnChg>
      </pc:sldChg>
      <pc:sldChg chg="modSp add mod">
        <pc:chgData name="Matthieu De Mari" userId="dfb708c9-d8dc-439f-9a3b-c772bf4a311c" providerId="ADAL" clId="{CF6A5140-9227-409F-9187-B98CCD837415}" dt="2023-03-08T10:36:08.637" v="4631" actId="20577"/>
        <pc:sldMkLst>
          <pc:docMk/>
          <pc:sldMk cId="2020760118" sldId="450"/>
        </pc:sldMkLst>
        <pc:spChg chg="mod">
          <ac:chgData name="Matthieu De Mari" userId="dfb708c9-d8dc-439f-9a3b-c772bf4a311c" providerId="ADAL" clId="{CF6A5140-9227-409F-9187-B98CCD837415}" dt="2023-03-08T10:36:08.637" v="4631" actId="20577"/>
          <ac:spMkLst>
            <pc:docMk/>
            <pc:sldMk cId="2020760118" sldId="450"/>
            <ac:spMk id="4" creationId="{B7EA05B0-4FFE-B6B2-11E3-F6DFC537CAF2}"/>
          </ac:spMkLst>
        </pc:spChg>
      </pc:sldChg>
      <pc:sldChg chg="modSp add mod ord">
        <pc:chgData name="Matthieu De Mari" userId="dfb708c9-d8dc-439f-9a3b-c772bf4a311c" providerId="ADAL" clId="{CF6A5140-9227-409F-9187-B98CCD837415}" dt="2023-03-09T07:15:07.649" v="5433" actId="20577"/>
        <pc:sldMkLst>
          <pc:docMk/>
          <pc:sldMk cId="1242261096" sldId="451"/>
        </pc:sldMkLst>
        <pc:spChg chg="mod">
          <ac:chgData name="Matthieu De Mari" userId="dfb708c9-d8dc-439f-9a3b-c772bf4a311c" providerId="ADAL" clId="{CF6A5140-9227-409F-9187-B98CCD837415}" dt="2023-03-08T10:36:48.280" v="4677" actId="20577"/>
          <ac:spMkLst>
            <pc:docMk/>
            <pc:sldMk cId="1242261096" sldId="451"/>
            <ac:spMk id="2" creationId="{3E62BBD4-DD1B-5251-E3E3-787BE668D63E}"/>
          </ac:spMkLst>
        </pc:spChg>
        <pc:spChg chg="mod">
          <ac:chgData name="Matthieu De Mari" userId="dfb708c9-d8dc-439f-9a3b-c772bf4a311c" providerId="ADAL" clId="{CF6A5140-9227-409F-9187-B98CCD837415}" dt="2023-03-09T07:15:07.649" v="5433" actId="20577"/>
          <ac:spMkLst>
            <pc:docMk/>
            <pc:sldMk cId="1242261096" sldId="451"/>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2550081157" sldId="452"/>
        </pc:sldMkLst>
      </pc:sldChg>
      <pc:sldChg chg="new del">
        <pc:chgData name="Matthieu De Mari" userId="dfb708c9-d8dc-439f-9a3b-c772bf4a311c" providerId="ADAL" clId="{CF6A5140-9227-409F-9187-B98CCD837415}" dt="2023-03-08T10:40:23.119" v="5298" actId="47"/>
        <pc:sldMkLst>
          <pc:docMk/>
          <pc:sldMk cId="3361891129" sldId="452"/>
        </pc:sldMkLst>
      </pc:sldChg>
      <pc:sldChg chg="modSp add mod">
        <pc:chgData name="Matthieu De Mari" userId="dfb708c9-d8dc-439f-9a3b-c772bf4a311c" providerId="ADAL" clId="{CF6A5140-9227-409F-9187-B98CCD837415}" dt="2023-03-09T07:15:16.543" v="5435"/>
        <pc:sldMkLst>
          <pc:docMk/>
          <pc:sldMk cId="3102642038" sldId="453"/>
        </pc:sldMkLst>
        <pc:spChg chg="mod">
          <ac:chgData name="Matthieu De Mari" userId="dfb708c9-d8dc-439f-9a3b-c772bf4a311c" providerId="ADAL" clId="{CF6A5140-9227-409F-9187-B98CCD837415}" dt="2023-03-09T07:15:16.543" v="5435"/>
          <ac:spMkLst>
            <pc:docMk/>
            <pc:sldMk cId="3102642038" sldId="453"/>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3145888360" sldId="453"/>
        </pc:sldMkLst>
      </pc:sldChg>
      <pc:sldChg chg="modSp add mod">
        <pc:chgData name="Matthieu De Mari" userId="dfb708c9-d8dc-439f-9a3b-c772bf4a311c" providerId="ADAL" clId="{CF6A5140-9227-409F-9187-B98CCD837415}" dt="2023-03-09T07:15:11.396" v="5434"/>
        <pc:sldMkLst>
          <pc:docMk/>
          <pc:sldMk cId="4072425385" sldId="454"/>
        </pc:sldMkLst>
        <pc:spChg chg="mod">
          <ac:chgData name="Matthieu De Mari" userId="dfb708c9-d8dc-439f-9a3b-c772bf4a311c" providerId="ADAL" clId="{CF6A5140-9227-409F-9187-B98CCD837415}" dt="2023-03-09T07:15:11.396" v="5434"/>
          <ac:spMkLst>
            <pc:docMk/>
            <pc:sldMk cId="4072425385" sldId="454"/>
            <ac:spMk id="4" creationId="{B7EA05B0-4FFE-B6B2-11E3-F6DFC537CAF2}"/>
          </ac:spMkLst>
        </pc:spChg>
      </pc:sldChg>
      <pc:sldChg chg="modSp add mod">
        <pc:chgData name="Matthieu De Mari" userId="dfb708c9-d8dc-439f-9a3b-c772bf4a311c" providerId="ADAL" clId="{CF6A5140-9227-409F-9187-B98CCD837415}" dt="2023-03-09T07:08:43.528" v="5311" actId="20577"/>
        <pc:sldMkLst>
          <pc:docMk/>
          <pc:sldMk cId="1628282840" sldId="455"/>
        </pc:sldMkLst>
        <pc:spChg chg="mod">
          <ac:chgData name="Matthieu De Mari" userId="dfb708c9-d8dc-439f-9a3b-c772bf4a311c" providerId="ADAL" clId="{CF6A5140-9227-409F-9187-B98CCD837415}" dt="2023-03-09T07:08:43.528" v="5311" actId="20577"/>
          <ac:spMkLst>
            <pc:docMk/>
            <pc:sldMk cId="1628282840" sldId="455"/>
            <ac:spMk id="2" creationId="{9E28AE9F-976B-A999-4197-C30FD4D750CB}"/>
          </ac:spMkLst>
        </pc:spChg>
      </pc:sldChg>
      <pc:sldChg chg="modSp add mod">
        <pc:chgData name="Matthieu De Mari" userId="dfb708c9-d8dc-439f-9a3b-c772bf4a311c" providerId="ADAL" clId="{CF6A5140-9227-409F-9187-B98CCD837415}" dt="2023-03-09T07:46:56.471" v="8164" actId="20577"/>
        <pc:sldMkLst>
          <pc:docMk/>
          <pc:sldMk cId="1474802136" sldId="456"/>
        </pc:sldMkLst>
        <pc:spChg chg="mod">
          <ac:chgData name="Matthieu De Mari" userId="dfb708c9-d8dc-439f-9a3b-c772bf4a311c" providerId="ADAL" clId="{CF6A5140-9227-409F-9187-B98CCD837415}" dt="2023-03-09T07:46:56.471" v="8164" actId="20577"/>
          <ac:spMkLst>
            <pc:docMk/>
            <pc:sldMk cId="1474802136" sldId="456"/>
            <ac:spMk id="2" creationId="{172D8A17-E60D-362A-62E7-52411B12BA29}"/>
          </ac:spMkLst>
        </pc:spChg>
        <pc:spChg chg="mod">
          <ac:chgData name="Matthieu De Mari" userId="dfb708c9-d8dc-439f-9a3b-c772bf4a311c" providerId="ADAL" clId="{CF6A5140-9227-409F-9187-B98CCD837415}" dt="2023-03-09T07:31:57.430" v="6687" actId="20577"/>
          <ac:spMkLst>
            <pc:docMk/>
            <pc:sldMk cId="1474802136" sldId="456"/>
            <ac:spMk id="3" creationId="{BC04F5BD-E60C-C34E-E6DB-FED2D849BCC1}"/>
          </ac:spMkLst>
        </pc:spChg>
      </pc:sldChg>
      <pc:sldChg chg="modSp new del mod">
        <pc:chgData name="Matthieu De Mari" userId="dfb708c9-d8dc-439f-9a3b-c772bf4a311c" providerId="ADAL" clId="{CF6A5140-9227-409F-9187-B98CCD837415}" dt="2023-03-09T07:10:26.032" v="5340" actId="47"/>
        <pc:sldMkLst>
          <pc:docMk/>
          <pc:sldMk cId="1747564226" sldId="456"/>
        </pc:sldMkLst>
        <pc:spChg chg="mod">
          <ac:chgData name="Matthieu De Mari" userId="dfb708c9-d8dc-439f-9a3b-c772bf4a311c" providerId="ADAL" clId="{CF6A5140-9227-409F-9187-B98CCD837415}" dt="2023-03-09T07:10:23.003" v="5339" actId="20577"/>
          <ac:spMkLst>
            <pc:docMk/>
            <pc:sldMk cId="1747564226" sldId="456"/>
            <ac:spMk id="2" creationId="{15C55E34-6EDD-C92D-63DD-39EA45704DA3}"/>
          </ac:spMkLst>
        </pc:spChg>
      </pc:sldChg>
      <pc:sldChg chg="modSp add mod">
        <pc:chgData name="Matthieu De Mari" userId="dfb708c9-d8dc-439f-9a3b-c772bf4a311c" providerId="ADAL" clId="{CF6A5140-9227-409F-9187-B98CCD837415}" dt="2023-03-09T07:30:09.207" v="6594" actId="113"/>
        <pc:sldMkLst>
          <pc:docMk/>
          <pc:sldMk cId="3858745428" sldId="457"/>
        </pc:sldMkLst>
        <pc:spChg chg="mod">
          <ac:chgData name="Matthieu De Mari" userId="dfb708c9-d8dc-439f-9a3b-c772bf4a311c" providerId="ADAL" clId="{CF6A5140-9227-409F-9187-B98CCD837415}" dt="2023-03-09T07:28:47.712" v="6286" actId="20577"/>
          <ac:spMkLst>
            <pc:docMk/>
            <pc:sldMk cId="3858745428" sldId="457"/>
            <ac:spMk id="2" creationId="{3E62BBD4-DD1B-5251-E3E3-787BE668D63E}"/>
          </ac:spMkLst>
        </pc:spChg>
        <pc:spChg chg="mod">
          <ac:chgData name="Matthieu De Mari" userId="dfb708c9-d8dc-439f-9a3b-c772bf4a311c" providerId="ADAL" clId="{CF6A5140-9227-409F-9187-B98CCD837415}" dt="2023-03-09T07:30:09.207" v="6594" actId="113"/>
          <ac:spMkLst>
            <pc:docMk/>
            <pc:sldMk cId="3858745428" sldId="457"/>
            <ac:spMk id="4" creationId="{B7EA05B0-4FFE-B6B2-11E3-F6DFC537CAF2}"/>
          </ac:spMkLst>
        </pc:spChg>
      </pc:sldChg>
      <pc:sldChg chg="add del">
        <pc:chgData name="Matthieu De Mari" userId="dfb708c9-d8dc-439f-9a3b-c772bf4a311c" providerId="ADAL" clId="{CF6A5140-9227-409F-9187-B98CCD837415}" dt="2023-03-09T07:28:59.004" v="6288" actId="47"/>
        <pc:sldMkLst>
          <pc:docMk/>
          <pc:sldMk cId="3308586578" sldId="458"/>
        </pc:sldMkLst>
      </pc:sldChg>
      <pc:sldChg chg="modSp add mod">
        <pc:chgData name="Matthieu De Mari" userId="dfb708c9-d8dc-439f-9a3b-c772bf4a311c" providerId="ADAL" clId="{CF6A5140-9227-409F-9187-B98CCD837415}" dt="2023-03-09T07:34:47.515" v="6856" actId="20577"/>
        <pc:sldMkLst>
          <pc:docMk/>
          <pc:sldMk cId="3624547080" sldId="459"/>
        </pc:sldMkLst>
        <pc:spChg chg="mod">
          <ac:chgData name="Matthieu De Mari" userId="dfb708c9-d8dc-439f-9a3b-c772bf4a311c" providerId="ADAL" clId="{CF6A5140-9227-409F-9187-B98CCD837415}" dt="2023-03-09T07:34:47.515" v="6856" actId="20577"/>
          <ac:spMkLst>
            <pc:docMk/>
            <pc:sldMk cId="3624547080" sldId="459"/>
            <ac:spMk id="4" creationId="{B7EA05B0-4FFE-B6B2-11E3-F6DFC537CAF2}"/>
          </ac:spMkLst>
        </pc:spChg>
      </pc:sldChg>
      <pc:sldChg chg="modSp add mod">
        <pc:chgData name="Matthieu De Mari" userId="dfb708c9-d8dc-439f-9a3b-c772bf4a311c" providerId="ADAL" clId="{CF6A5140-9227-409F-9187-B98CCD837415}" dt="2023-03-09T07:38:31.942" v="7116" actId="114"/>
        <pc:sldMkLst>
          <pc:docMk/>
          <pc:sldMk cId="727967492" sldId="460"/>
        </pc:sldMkLst>
        <pc:spChg chg="mod">
          <ac:chgData name="Matthieu De Mari" userId="dfb708c9-d8dc-439f-9a3b-c772bf4a311c" providerId="ADAL" clId="{CF6A5140-9227-409F-9187-B98CCD837415}" dt="2023-03-09T07:38:31.942" v="7116" actId="114"/>
          <ac:spMkLst>
            <pc:docMk/>
            <pc:sldMk cId="727967492" sldId="460"/>
            <ac:spMk id="4" creationId="{B7EA05B0-4FFE-B6B2-11E3-F6DFC537CAF2}"/>
          </ac:spMkLst>
        </pc:spChg>
      </pc:sldChg>
      <pc:sldChg chg="modSp add mod">
        <pc:chgData name="Matthieu De Mari" userId="dfb708c9-d8dc-439f-9a3b-c772bf4a311c" providerId="ADAL" clId="{CF6A5140-9227-409F-9187-B98CCD837415}" dt="2023-03-09T07:46:59.325" v="8166" actId="20577"/>
        <pc:sldMkLst>
          <pc:docMk/>
          <pc:sldMk cId="813445278" sldId="461"/>
        </pc:sldMkLst>
        <pc:spChg chg="mod">
          <ac:chgData name="Matthieu De Mari" userId="dfb708c9-d8dc-439f-9a3b-c772bf4a311c" providerId="ADAL" clId="{CF6A5140-9227-409F-9187-B98CCD837415}" dt="2023-03-09T07:46:59.325" v="8166" actId="20577"/>
          <ac:spMkLst>
            <pc:docMk/>
            <pc:sldMk cId="813445278" sldId="461"/>
            <ac:spMk id="2" creationId="{3E62BBD4-DD1B-5251-E3E3-787BE668D63E}"/>
          </ac:spMkLst>
        </pc:spChg>
        <pc:spChg chg="mod">
          <ac:chgData name="Matthieu De Mari" userId="dfb708c9-d8dc-439f-9a3b-c772bf4a311c" providerId="ADAL" clId="{CF6A5140-9227-409F-9187-B98CCD837415}" dt="2023-03-09T07:33:52.700" v="6838" actId="20577"/>
          <ac:spMkLst>
            <pc:docMk/>
            <pc:sldMk cId="813445278" sldId="461"/>
            <ac:spMk id="4" creationId="{B7EA05B0-4FFE-B6B2-11E3-F6DFC537CAF2}"/>
          </ac:spMkLst>
        </pc:spChg>
      </pc:sldChg>
      <pc:sldChg chg="addSp delSp modSp add mod">
        <pc:chgData name="Matthieu De Mari" userId="dfb708c9-d8dc-439f-9a3b-c772bf4a311c" providerId="ADAL" clId="{CF6A5140-9227-409F-9187-B98CCD837415}" dt="2023-03-09T07:42:40.760" v="7446" actId="1582"/>
        <pc:sldMkLst>
          <pc:docMk/>
          <pc:sldMk cId="2989704858" sldId="462"/>
        </pc:sldMkLst>
        <pc:spChg chg="add del mod">
          <ac:chgData name="Matthieu De Mari" userId="dfb708c9-d8dc-439f-9a3b-c772bf4a311c" providerId="ADAL" clId="{CF6A5140-9227-409F-9187-B98CCD837415}" dt="2023-03-09T07:39:09.569" v="7166"/>
          <ac:spMkLst>
            <pc:docMk/>
            <pc:sldMk cId="2989704858" sldId="462"/>
            <ac:spMk id="3" creationId="{27A59862-37D0-57AA-6FC6-9EC19FF0C1DB}"/>
          </ac:spMkLst>
        </pc:spChg>
        <pc:spChg chg="mod">
          <ac:chgData name="Matthieu De Mari" userId="dfb708c9-d8dc-439f-9a3b-c772bf4a311c" providerId="ADAL" clId="{CF6A5140-9227-409F-9187-B98CCD837415}" dt="2023-03-09T07:42:10.789" v="7443" actId="207"/>
          <ac:spMkLst>
            <pc:docMk/>
            <pc:sldMk cId="2989704858" sldId="462"/>
            <ac:spMk id="4" creationId="{B7EA05B0-4FFE-B6B2-11E3-F6DFC537CAF2}"/>
          </ac:spMkLst>
        </pc:spChg>
        <pc:spChg chg="add mod">
          <ac:chgData name="Matthieu De Mari" userId="dfb708c9-d8dc-439f-9a3b-c772bf4a311c" providerId="ADAL" clId="{CF6A5140-9227-409F-9187-B98CCD837415}" dt="2023-03-09T07:42:40.760" v="7446" actId="1582"/>
          <ac:spMkLst>
            <pc:docMk/>
            <pc:sldMk cId="2989704858" sldId="462"/>
            <ac:spMk id="5" creationId="{756FA00D-6239-A08C-5E98-D3A61B38A213}"/>
          </ac:spMkLst>
        </pc:spChg>
        <pc:spChg chg="mod">
          <ac:chgData name="Matthieu De Mari" userId="dfb708c9-d8dc-439f-9a3b-c772bf4a311c" providerId="ADAL" clId="{CF6A5140-9227-409F-9187-B98CCD837415}" dt="2023-03-09T07:40:15.970" v="7214" actId="207"/>
          <ac:spMkLst>
            <pc:docMk/>
            <pc:sldMk cId="2989704858" sldId="462"/>
            <ac:spMk id="26" creationId="{530C07D3-DD84-9CAD-389C-0697B272CC5E}"/>
          </ac:spMkLst>
        </pc:spChg>
        <pc:spChg chg="mod">
          <ac:chgData name="Matthieu De Mari" userId="dfb708c9-d8dc-439f-9a3b-c772bf4a311c" providerId="ADAL" clId="{CF6A5140-9227-409F-9187-B98CCD837415}" dt="2023-03-09T07:39:03.522" v="7164" actId="207"/>
          <ac:spMkLst>
            <pc:docMk/>
            <pc:sldMk cId="2989704858" sldId="462"/>
            <ac:spMk id="27" creationId="{D1619E34-8B41-4425-4FD5-566688B406C8}"/>
          </ac:spMkLst>
        </pc:spChg>
        <pc:spChg chg="mod">
          <ac:chgData name="Matthieu De Mari" userId="dfb708c9-d8dc-439f-9a3b-c772bf4a311c" providerId="ADAL" clId="{CF6A5140-9227-409F-9187-B98CCD837415}" dt="2023-03-09T07:39:42.352" v="7184" actId="207"/>
          <ac:spMkLst>
            <pc:docMk/>
            <pc:sldMk cId="2989704858" sldId="462"/>
            <ac:spMk id="30" creationId="{537D8662-2156-DE73-63FD-661EEF315528}"/>
          </ac:spMkLst>
        </pc:spChg>
        <pc:spChg chg="mod">
          <ac:chgData name="Matthieu De Mari" userId="dfb708c9-d8dc-439f-9a3b-c772bf4a311c" providerId="ADAL" clId="{CF6A5140-9227-409F-9187-B98CCD837415}" dt="2023-03-09T07:39:33.151" v="7180" actId="207"/>
          <ac:spMkLst>
            <pc:docMk/>
            <pc:sldMk cId="2989704858" sldId="462"/>
            <ac:spMk id="31" creationId="{29DF95B0-9637-90DA-C6B2-6C6157785EF3}"/>
          </ac:spMkLst>
        </pc:spChg>
        <pc:spChg chg="mod">
          <ac:chgData name="Matthieu De Mari" userId="dfb708c9-d8dc-439f-9a3b-c772bf4a311c" providerId="ADAL" clId="{CF6A5140-9227-409F-9187-B98CCD837415}" dt="2023-03-09T07:40:07.688" v="7210" actId="207"/>
          <ac:spMkLst>
            <pc:docMk/>
            <pc:sldMk cId="2989704858" sldId="462"/>
            <ac:spMk id="34" creationId="{CA1B86D9-ADF5-092E-4BE3-51DA9C615AA9}"/>
          </ac:spMkLst>
        </pc:spChg>
        <pc:spChg chg="mod">
          <ac:chgData name="Matthieu De Mari" userId="dfb708c9-d8dc-439f-9a3b-c772bf4a311c" providerId="ADAL" clId="{CF6A5140-9227-409F-9187-B98CCD837415}" dt="2023-03-09T07:39:20.363" v="7176" actId="14100"/>
          <ac:spMkLst>
            <pc:docMk/>
            <pc:sldMk cId="2989704858" sldId="462"/>
            <ac:spMk id="35" creationId="{3D8A7C77-9F19-3960-F5A3-DA56BFE914B0}"/>
          </ac:spMkLst>
        </pc:spChg>
      </pc:sldChg>
      <pc:sldChg chg="modSp add mod">
        <pc:chgData name="Matthieu De Mari" userId="dfb708c9-d8dc-439f-9a3b-c772bf4a311c" providerId="ADAL" clId="{CF6A5140-9227-409F-9187-B98CCD837415}" dt="2023-03-09T07:45:07.795" v="7919" actId="20577"/>
        <pc:sldMkLst>
          <pc:docMk/>
          <pc:sldMk cId="3007767847" sldId="463"/>
        </pc:sldMkLst>
        <pc:spChg chg="mod">
          <ac:chgData name="Matthieu De Mari" userId="dfb708c9-d8dc-439f-9a3b-c772bf4a311c" providerId="ADAL" clId="{CF6A5140-9227-409F-9187-B98CCD837415}" dt="2023-03-09T07:42:49.123" v="7458" actId="20577"/>
          <ac:spMkLst>
            <pc:docMk/>
            <pc:sldMk cId="3007767847" sldId="463"/>
            <ac:spMk id="2" creationId="{3E62BBD4-DD1B-5251-E3E3-787BE668D63E}"/>
          </ac:spMkLst>
        </pc:spChg>
        <pc:spChg chg="mod">
          <ac:chgData name="Matthieu De Mari" userId="dfb708c9-d8dc-439f-9a3b-c772bf4a311c" providerId="ADAL" clId="{CF6A5140-9227-409F-9187-B98CCD837415}" dt="2023-03-09T07:45:07.795" v="7919" actId="20577"/>
          <ac:spMkLst>
            <pc:docMk/>
            <pc:sldMk cId="3007767847" sldId="463"/>
            <ac:spMk id="4" creationId="{B7EA05B0-4FFE-B6B2-11E3-F6DFC537CAF2}"/>
          </ac:spMkLst>
        </pc:spChg>
      </pc:sldChg>
      <pc:sldChg chg="modSp add mod">
        <pc:chgData name="Matthieu De Mari" userId="dfb708c9-d8dc-439f-9a3b-c772bf4a311c" providerId="ADAL" clId="{CF6A5140-9227-409F-9187-B98CCD837415}" dt="2023-03-09T07:46:43.776" v="8159" actId="20577"/>
        <pc:sldMkLst>
          <pc:docMk/>
          <pc:sldMk cId="47889816" sldId="464"/>
        </pc:sldMkLst>
        <pc:spChg chg="mod">
          <ac:chgData name="Matthieu De Mari" userId="dfb708c9-d8dc-439f-9a3b-c772bf4a311c" providerId="ADAL" clId="{CF6A5140-9227-409F-9187-B98CCD837415}" dt="2023-03-09T07:46:43.776" v="8159" actId="20577"/>
          <ac:spMkLst>
            <pc:docMk/>
            <pc:sldMk cId="47889816" sldId="464"/>
            <ac:spMk id="4" creationId="{B7EA05B0-4FFE-B6B2-11E3-F6DFC537CAF2}"/>
          </ac:spMkLst>
        </pc:spChg>
      </pc:sldChg>
      <pc:sldChg chg="addSp delSp modSp new mod">
        <pc:chgData name="Matthieu De Mari" userId="dfb708c9-d8dc-439f-9a3b-c772bf4a311c" providerId="ADAL" clId="{CF6A5140-9227-409F-9187-B98CCD837415}" dt="2023-03-09T07:51:15.835" v="8554" actId="5793"/>
        <pc:sldMkLst>
          <pc:docMk/>
          <pc:sldMk cId="4050530474" sldId="465"/>
        </pc:sldMkLst>
        <pc:spChg chg="mod">
          <ac:chgData name="Matthieu De Mari" userId="dfb708c9-d8dc-439f-9a3b-c772bf4a311c" providerId="ADAL" clId="{CF6A5140-9227-409F-9187-B98CCD837415}" dt="2023-03-09T07:47:28.130" v="8190" actId="20577"/>
          <ac:spMkLst>
            <pc:docMk/>
            <pc:sldMk cId="4050530474" sldId="465"/>
            <ac:spMk id="2" creationId="{E9054B35-5F1E-60EC-59A5-ABE2D65AB555}"/>
          </ac:spMkLst>
        </pc:spChg>
        <pc:spChg chg="add del mod">
          <ac:chgData name="Matthieu De Mari" userId="dfb708c9-d8dc-439f-9a3b-c772bf4a311c" providerId="ADAL" clId="{CF6A5140-9227-409F-9187-B98CCD837415}" dt="2023-03-09T07:51:15.835" v="8554" actId="5793"/>
          <ac:spMkLst>
            <pc:docMk/>
            <pc:sldMk cId="4050530474" sldId="465"/>
            <ac:spMk id="3" creationId="{402F3284-9E65-1D93-F6E4-949D1ACD6EDE}"/>
          </ac:spMkLst>
        </pc:spChg>
        <pc:spChg chg="add del mod">
          <ac:chgData name="Matthieu De Mari" userId="dfb708c9-d8dc-439f-9a3b-c772bf4a311c" providerId="ADAL" clId="{CF6A5140-9227-409F-9187-B98CCD837415}" dt="2023-03-09T07:48:34.527" v="8202"/>
          <ac:spMkLst>
            <pc:docMk/>
            <pc:sldMk cId="4050530474" sldId="465"/>
            <ac:spMk id="4" creationId="{0B88C5B0-951C-ADA8-50B0-6C95A584EDA4}"/>
          </ac:spMkLst>
        </pc:spChg>
      </pc:sldChg>
      <pc:sldChg chg="addSp delSp modSp add mod modClrScheme chgLayout">
        <pc:chgData name="Matthieu De Mari" userId="dfb708c9-d8dc-439f-9a3b-c772bf4a311c" providerId="ADAL" clId="{CF6A5140-9227-409F-9187-B98CCD837415}" dt="2023-03-09T07:53:36" v="8647" actId="20577"/>
        <pc:sldMkLst>
          <pc:docMk/>
          <pc:sldMk cId="4107990403" sldId="466"/>
        </pc:sldMkLst>
        <pc:spChg chg="mod ord">
          <ac:chgData name="Matthieu De Mari" userId="dfb708c9-d8dc-439f-9a3b-c772bf4a311c" providerId="ADAL" clId="{CF6A5140-9227-409F-9187-B98CCD837415}" dt="2023-03-09T07:53:27.544" v="8620" actId="700"/>
          <ac:spMkLst>
            <pc:docMk/>
            <pc:sldMk cId="4107990403" sldId="466"/>
            <ac:spMk id="2" creationId="{E9054B35-5F1E-60EC-59A5-ABE2D65AB555}"/>
          </ac:spMkLst>
        </pc:spChg>
        <pc:spChg chg="mod ord">
          <ac:chgData name="Matthieu De Mari" userId="dfb708c9-d8dc-439f-9a3b-c772bf4a311c" providerId="ADAL" clId="{CF6A5140-9227-409F-9187-B98CCD837415}" dt="2023-03-09T07:53:36" v="8647" actId="20577"/>
          <ac:spMkLst>
            <pc:docMk/>
            <pc:sldMk cId="4107990403" sldId="466"/>
            <ac:spMk id="3" creationId="{402F3284-9E65-1D93-F6E4-949D1ACD6EDE}"/>
          </ac:spMkLst>
        </pc:spChg>
        <pc:spChg chg="add del mod ord">
          <ac:chgData name="Matthieu De Mari" userId="dfb708c9-d8dc-439f-9a3b-c772bf4a311c" providerId="ADAL" clId="{CF6A5140-9227-409F-9187-B98CCD837415}" dt="2023-03-09T07:53:27.544" v="8620" actId="700"/>
          <ac:spMkLst>
            <pc:docMk/>
            <pc:sldMk cId="4107990403" sldId="466"/>
            <ac:spMk id="4" creationId="{F7D75588-E38B-39A7-57D7-C159F93D5888}"/>
          </ac:spMkLst>
        </pc:spChg>
      </pc:sldChg>
      <pc:sldChg chg="modSp add mod">
        <pc:chgData name="Matthieu De Mari" userId="dfb708c9-d8dc-439f-9a3b-c772bf4a311c" providerId="ADAL" clId="{CF6A5140-9227-409F-9187-B98CCD837415}" dt="2023-03-09T07:54:53.992" v="8766" actId="20577"/>
        <pc:sldMkLst>
          <pc:docMk/>
          <pc:sldMk cId="4111616225" sldId="467"/>
        </pc:sldMkLst>
        <pc:spChg chg="mod">
          <ac:chgData name="Matthieu De Mari" userId="dfb708c9-d8dc-439f-9a3b-c772bf4a311c" providerId="ADAL" clId="{CF6A5140-9227-409F-9187-B98CCD837415}" dt="2023-03-09T07:54:53.992" v="8766" actId="20577"/>
          <ac:spMkLst>
            <pc:docMk/>
            <pc:sldMk cId="4111616225" sldId="467"/>
            <ac:spMk id="3" creationId="{402F3284-9E65-1D93-F6E4-949D1ACD6EDE}"/>
          </ac:spMkLst>
        </pc:spChg>
      </pc:sldChg>
      <pc:sldChg chg="modSp add mod">
        <pc:chgData name="Matthieu De Mari" userId="dfb708c9-d8dc-439f-9a3b-c772bf4a311c" providerId="ADAL" clId="{CF6A5140-9227-409F-9187-B98CCD837415}" dt="2023-03-09T07:50:34.790" v="8460" actId="12"/>
        <pc:sldMkLst>
          <pc:docMk/>
          <pc:sldMk cId="1345006296" sldId="468"/>
        </pc:sldMkLst>
        <pc:spChg chg="mod">
          <ac:chgData name="Matthieu De Mari" userId="dfb708c9-d8dc-439f-9a3b-c772bf4a311c" providerId="ADAL" clId="{CF6A5140-9227-409F-9187-B98CCD837415}" dt="2023-03-09T07:50:34.790" v="8460" actId="12"/>
          <ac:spMkLst>
            <pc:docMk/>
            <pc:sldMk cId="1345006296" sldId="468"/>
            <ac:spMk id="3" creationId="{402F3284-9E65-1D93-F6E4-949D1ACD6EDE}"/>
          </ac:spMkLst>
        </pc:spChg>
      </pc:sldChg>
      <pc:sldChg chg="modSp add mod">
        <pc:chgData name="Matthieu De Mari" userId="dfb708c9-d8dc-439f-9a3b-c772bf4a311c" providerId="ADAL" clId="{CF6A5140-9227-409F-9187-B98CCD837415}" dt="2023-03-09T08:09:33.176" v="10403" actId="20577"/>
        <pc:sldMkLst>
          <pc:docMk/>
          <pc:sldMk cId="1003937956" sldId="469"/>
        </pc:sldMkLst>
        <pc:spChg chg="mod">
          <ac:chgData name="Matthieu De Mari" userId="dfb708c9-d8dc-439f-9a3b-c772bf4a311c" providerId="ADAL" clId="{CF6A5140-9227-409F-9187-B98CCD837415}" dt="2023-03-09T08:09:33.176" v="10403" actId="20577"/>
          <ac:spMkLst>
            <pc:docMk/>
            <pc:sldMk cId="1003937956" sldId="469"/>
            <ac:spMk id="3" creationId="{402F3284-9E65-1D93-F6E4-949D1ACD6EDE}"/>
          </ac:spMkLst>
        </pc:spChg>
      </pc:sldChg>
      <pc:sldChg chg="modSp add mod">
        <pc:chgData name="Matthieu De Mari" userId="dfb708c9-d8dc-439f-9a3b-c772bf4a311c" providerId="ADAL" clId="{CF6A5140-9227-409F-9187-B98CCD837415}" dt="2023-03-09T07:59:32.806" v="9051" actId="20577"/>
        <pc:sldMkLst>
          <pc:docMk/>
          <pc:sldMk cId="1494991067" sldId="470"/>
        </pc:sldMkLst>
        <pc:spChg chg="mod">
          <ac:chgData name="Matthieu De Mari" userId="dfb708c9-d8dc-439f-9a3b-c772bf4a311c" providerId="ADAL" clId="{CF6A5140-9227-409F-9187-B98CCD837415}" dt="2023-03-09T07:59:32.806" v="9051" actId="20577"/>
          <ac:spMkLst>
            <pc:docMk/>
            <pc:sldMk cId="1494991067" sldId="470"/>
            <ac:spMk id="3" creationId="{402F3284-9E65-1D93-F6E4-949D1ACD6EDE}"/>
          </ac:spMkLst>
        </pc:spChg>
      </pc:sldChg>
      <pc:sldChg chg="delSp modSp add mod modClrScheme chgLayout">
        <pc:chgData name="Matthieu De Mari" userId="dfb708c9-d8dc-439f-9a3b-c772bf4a311c" providerId="ADAL" clId="{CF6A5140-9227-409F-9187-B98CCD837415}" dt="2023-03-09T08:07:31.497" v="10354" actId="20577"/>
        <pc:sldMkLst>
          <pc:docMk/>
          <pc:sldMk cId="3221576718" sldId="471"/>
        </pc:sldMkLst>
        <pc:spChg chg="mod ord">
          <ac:chgData name="Matthieu De Mari" userId="dfb708c9-d8dc-439f-9a3b-c772bf4a311c" providerId="ADAL" clId="{CF6A5140-9227-409F-9187-B98CCD837415}" dt="2023-03-09T08:02:35.343" v="9486" actId="700"/>
          <ac:spMkLst>
            <pc:docMk/>
            <pc:sldMk cId="3221576718" sldId="471"/>
            <ac:spMk id="2" creationId="{45CA648A-AE56-92BD-5D3B-752FC65D5D3A}"/>
          </ac:spMkLst>
        </pc:spChg>
        <pc:spChg chg="mod ord">
          <ac:chgData name="Matthieu De Mari" userId="dfb708c9-d8dc-439f-9a3b-c772bf4a311c" providerId="ADAL" clId="{CF6A5140-9227-409F-9187-B98CCD837415}" dt="2023-03-09T08:07:31.497" v="10354" actId="20577"/>
          <ac:spMkLst>
            <pc:docMk/>
            <pc:sldMk cId="3221576718" sldId="471"/>
            <ac:spMk id="3" creationId="{ACD1531A-DF2E-8A8B-EC2F-9959422B11B6}"/>
          </ac:spMkLst>
        </pc:spChg>
        <pc:spChg chg="del mod ord">
          <ac:chgData name="Matthieu De Mari" userId="dfb708c9-d8dc-439f-9a3b-c772bf4a311c" providerId="ADAL" clId="{CF6A5140-9227-409F-9187-B98CCD837415}" dt="2023-03-09T08:02:37.538" v="9487" actId="478"/>
          <ac:spMkLst>
            <pc:docMk/>
            <pc:sldMk cId="3221576718" sldId="471"/>
            <ac:spMk id="4" creationId="{7ECEB8E3-EE89-9C30-2760-98585B94777D}"/>
          </ac:spMkLst>
        </pc:spChg>
      </pc:sldChg>
      <pc:sldChg chg="modSp add mod">
        <pc:chgData name="Matthieu De Mari" userId="dfb708c9-d8dc-439f-9a3b-c772bf4a311c" providerId="ADAL" clId="{CF6A5140-9227-409F-9187-B98CCD837415}" dt="2023-03-09T08:45:37.083" v="10704" actId="20577"/>
        <pc:sldMkLst>
          <pc:docMk/>
          <pc:sldMk cId="2469439250" sldId="472"/>
        </pc:sldMkLst>
        <pc:spChg chg="mod">
          <ac:chgData name="Matthieu De Mari" userId="dfb708c9-d8dc-439f-9a3b-c772bf4a311c" providerId="ADAL" clId="{CF6A5140-9227-409F-9187-B98CCD837415}" dt="2023-03-09T08:44:30.389" v="10420" actId="20577"/>
          <ac:spMkLst>
            <pc:docMk/>
            <pc:sldMk cId="2469439250" sldId="472"/>
            <ac:spMk id="2" creationId="{45CA648A-AE56-92BD-5D3B-752FC65D5D3A}"/>
          </ac:spMkLst>
        </pc:spChg>
        <pc:spChg chg="mod">
          <ac:chgData name="Matthieu De Mari" userId="dfb708c9-d8dc-439f-9a3b-c772bf4a311c" providerId="ADAL" clId="{CF6A5140-9227-409F-9187-B98CCD837415}" dt="2023-03-09T08:45:37.083" v="10704" actId="20577"/>
          <ac:spMkLst>
            <pc:docMk/>
            <pc:sldMk cId="2469439250" sldId="472"/>
            <ac:spMk id="3" creationId="{ACD1531A-DF2E-8A8B-EC2F-9959422B11B6}"/>
          </ac:spMkLst>
        </pc:spChg>
      </pc:sldChg>
      <pc:sldChg chg="modSp add del mod">
        <pc:chgData name="Matthieu De Mari" userId="dfb708c9-d8dc-439f-9a3b-c772bf4a311c" providerId="ADAL" clId="{CF6A5140-9227-409F-9187-B98CCD837415}" dt="2023-03-09T08:07:37.150" v="10355" actId="47"/>
        <pc:sldMkLst>
          <pc:docMk/>
          <pc:sldMk cId="2634163908" sldId="472"/>
        </pc:sldMkLst>
        <pc:spChg chg="mod">
          <ac:chgData name="Matthieu De Mari" userId="dfb708c9-d8dc-439f-9a3b-c772bf4a311c" providerId="ADAL" clId="{CF6A5140-9227-409F-9187-B98CCD837415}" dt="2023-03-09T08:06:50.681" v="10305" actId="21"/>
          <ac:spMkLst>
            <pc:docMk/>
            <pc:sldMk cId="2634163908" sldId="472"/>
            <ac:spMk id="3" creationId="{ACD1531A-DF2E-8A8B-EC2F-9959422B11B6}"/>
          </ac:spMkLst>
        </pc:spChg>
      </pc:sldChg>
    </pc:docChg>
  </pc:docChgLst>
  <pc:docChgLst>
    <pc:chgData name="Matthieu De Mari" userId="dfb708c9-d8dc-439f-9a3b-c772bf4a311c" providerId="ADAL" clId="{5AF9E225-0E3D-4808-B523-40F6E9A1D59D}"/>
    <pc:docChg chg="undo custSel mod addSld delSld modSld sldOrd modMainMaster addSection modSection">
      <pc:chgData name="Matthieu De Mari" userId="dfb708c9-d8dc-439f-9a3b-c772bf4a311c" providerId="ADAL" clId="{5AF9E225-0E3D-4808-B523-40F6E9A1D59D}" dt="2023-03-02T09:21:50.474" v="4687" actId="17846"/>
      <pc:docMkLst>
        <pc:docMk/>
      </pc:docMkLst>
      <pc:sldChg chg="modSp add del mod">
        <pc:chgData name="Matthieu De Mari" userId="dfb708c9-d8dc-439f-9a3b-c772bf4a311c" providerId="ADAL" clId="{5AF9E225-0E3D-4808-B523-40F6E9A1D59D}" dt="2023-03-02T09:21:44.969" v="4686" actId="47"/>
        <pc:sldMkLst>
          <pc:docMk/>
          <pc:sldMk cId="901767542" sldId="256"/>
        </pc:sldMkLst>
        <pc:spChg chg="mod">
          <ac:chgData name="Matthieu De Mari" userId="dfb708c9-d8dc-439f-9a3b-c772bf4a311c" providerId="ADAL" clId="{5AF9E225-0E3D-4808-B523-40F6E9A1D59D}" dt="2023-03-02T06:54:38.562" v="26" actId="20577"/>
          <ac:spMkLst>
            <pc:docMk/>
            <pc:sldMk cId="901767542" sldId="256"/>
            <ac:spMk id="2" creationId="{2A670A59-7759-7B00-8247-A16BA5AC8105}"/>
          </ac:spMkLst>
        </pc:spChg>
      </pc:sldChg>
      <pc:sldChg chg="addSp delSp modSp add mod chgLayout">
        <pc:chgData name="Matthieu De Mari" userId="dfb708c9-d8dc-439f-9a3b-c772bf4a311c" providerId="ADAL" clId="{5AF9E225-0E3D-4808-B523-40F6E9A1D59D}" dt="2023-03-02T07:05:19.188" v="526" actId="20577"/>
        <pc:sldMkLst>
          <pc:docMk/>
          <pc:sldMk cId="3239548726" sldId="257"/>
        </pc:sldMkLst>
        <pc:spChg chg="mod ord">
          <ac:chgData name="Matthieu De Mari" userId="dfb708c9-d8dc-439f-9a3b-c772bf4a311c" providerId="ADAL" clId="{5AF9E225-0E3D-4808-B523-40F6E9A1D59D}" dt="2023-03-02T06:57:42.999" v="278" actId="700"/>
          <ac:spMkLst>
            <pc:docMk/>
            <pc:sldMk cId="3239548726" sldId="257"/>
            <ac:spMk id="2" creationId="{B50B574F-C933-4F2A-F08D-3E476DF2C874}"/>
          </ac:spMkLst>
        </pc:spChg>
        <pc:spChg chg="add del mod ord">
          <ac:chgData name="Matthieu De Mari" userId="dfb708c9-d8dc-439f-9a3b-c772bf4a311c" providerId="ADAL" clId="{5AF9E225-0E3D-4808-B523-40F6E9A1D59D}" dt="2023-03-02T06:58:16.230" v="292" actId="478"/>
          <ac:spMkLst>
            <pc:docMk/>
            <pc:sldMk cId="3239548726" sldId="257"/>
            <ac:spMk id="3" creationId="{D2DC9FEB-9B75-AB4D-B5F1-F78585CE0DE0}"/>
          </ac:spMkLst>
        </pc:spChg>
        <pc:spChg chg="mod ord">
          <ac:chgData name="Matthieu De Mari" userId="dfb708c9-d8dc-439f-9a3b-c772bf4a311c" providerId="ADAL" clId="{5AF9E225-0E3D-4808-B523-40F6E9A1D59D}" dt="2023-03-02T07:05:19.188" v="526" actId="20577"/>
          <ac:spMkLst>
            <pc:docMk/>
            <pc:sldMk cId="3239548726" sldId="257"/>
            <ac:spMk id="4" creationId="{11B5C143-F936-00BC-44EE-7E05A29966EA}"/>
          </ac:spMkLst>
        </pc:spChg>
        <pc:spChg chg="mod">
          <ac:chgData name="Matthieu De Mari" userId="dfb708c9-d8dc-439f-9a3b-c772bf4a311c" providerId="ADAL" clId="{5AF9E225-0E3D-4808-B523-40F6E9A1D59D}" dt="2023-03-02T06:57:36.942" v="277" actId="1035"/>
          <ac:spMkLst>
            <pc:docMk/>
            <pc:sldMk cId="3239548726" sldId="257"/>
            <ac:spMk id="5" creationId="{7F5DEAE6-D202-B325-C159-0845A73F1131}"/>
          </ac:spMkLst>
        </pc:spChg>
        <pc:spChg chg="mod">
          <ac:chgData name="Matthieu De Mari" userId="dfb708c9-d8dc-439f-9a3b-c772bf4a311c" providerId="ADAL" clId="{5AF9E225-0E3D-4808-B523-40F6E9A1D59D}" dt="2023-03-02T06:57:36.942" v="277" actId="1035"/>
          <ac:spMkLst>
            <pc:docMk/>
            <pc:sldMk cId="3239548726" sldId="257"/>
            <ac:spMk id="7" creationId="{05B98F52-283E-8873-3A86-F4B6625D7C1D}"/>
          </ac:spMkLst>
        </pc:spChg>
        <pc:spChg chg="mod">
          <ac:chgData name="Matthieu De Mari" userId="dfb708c9-d8dc-439f-9a3b-c772bf4a311c" providerId="ADAL" clId="{5AF9E225-0E3D-4808-B523-40F6E9A1D59D}" dt="2023-03-02T06:57:36.942" v="277" actId="1035"/>
          <ac:spMkLst>
            <pc:docMk/>
            <pc:sldMk cId="3239548726" sldId="257"/>
            <ac:spMk id="8" creationId="{B49EF664-3365-8344-2224-91A3BF11359E}"/>
          </ac:spMkLst>
        </pc:spChg>
        <pc:spChg chg="mod">
          <ac:chgData name="Matthieu De Mari" userId="dfb708c9-d8dc-439f-9a3b-c772bf4a311c" providerId="ADAL" clId="{5AF9E225-0E3D-4808-B523-40F6E9A1D59D}" dt="2023-03-02T06:57:36.942" v="277" actId="1035"/>
          <ac:spMkLst>
            <pc:docMk/>
            <pc:sldMk cId="3239548726" sldId="257"/>
            <ac:spMk id="9" creationId="{46800871-91B7-4097-1AEE-239AAB61FD10}"/>
          </ac:spMkLst>
        </pc:spChg>
        <pc:spChg chg="mod">
          <ac:chgData name="Matthieu De Mari" userId="dfb708c9-d8dc-439f-9a3b-c772bf4a311c" providerId="ADAL" clId="{5AF9E225-0E3D-4808-B523-40F6E9A1D59D}" dt="2023-03-02T06:57:36.942" v="277" actId="1035"/>
          <ac:spMkLst>
            <pc:docMk/>
            <pc:sldMk cId="3239548726" sldId="257"/>
            <ac:spMk id="10" creationId="{D69CD5E0-172F-06FD-35CD-C47EA4676A31}"/>
          </ac:spMkLst>
        </pc:spChg>
        <pc:spChg chg="add del mod">
          <ac:chgData name="Matthieu De Mari" userId="dfb708c9-d8dc-439f-9a3b-c772bf4a311c" providerId="ADAL" clId="{5AF9E225-0E3D-4808-B523-40F6E9A1D59D}" dt="2023-03-02T06:58:13.715" v="290" actId="478"/>
          <ac:spMkLst>
            <pc:docMk/>
            <pc:sldMk cId="3239548726" sldId="257"/>
            <ac:spMk id="11" creationId="{B6DF1EB1-6668-ABCF-B896-D3812A5087F3}"/>
          </ac:spMkLst>
        </pc:spChg>
      </pc:sldChg>
      <pc:sldChg chg="modSp add mod">
        <pc:chgData name="Matthieu De Mari" userId="dfb708c9-d8dc-439f-9a3b-c772bf4a311c" providerId="ADAL" clId="{5AF9E225-0E3D-4808-B523-40F6E9A1D59D}" dt="2023-03-02T07:01:55.363" v="524" actId="20577"/>
        <pc:sldMkLst>
          <pc:docMk/>
          <pc:sldMk cId="1495819743" sldId="258"/>
        </pc:sldMkLst>
        <pc:spChg chg="mod">
          <ac:chgData name="Matthieu De Mari" userId="dfb708c9-d8dc-439f-9a3b-c772bf4a311c" providerId="ADAL" clId="{5AF9E225-0E3D-4808-B523-40F6E9A1D59D}" dt="2023-03-02T07:01:55.363" v="524" actId="20577"/>
          <ac:spMkLst>
            <pc:docMk/>
            <pc:sldMk cId="1495819743" sldId="258"/>
            <ac:spMk id="3" creationId="{F23BB8E2-2C5A-6D2B-E7FF-F55104DECF62}"/>
          </ac:spMkLst>
        </pc:spChg>
      </pc:sldChg>
      <pc:sldChg chg="addSp modSp add mod modClrScheme chgLayout">
        <pc:chgData name="Matthieu De Mari" userId="dfb708c9-d8dc-439f-9a3b-c772bf4a311c" providerId="ADAL" clId="{5AF9E225-0E3D-4808-B523-40F6E9A1D59D}" dt="2023-03-02T07:07:22.195" v="628" actId="20577"/>
        <pc:sldMkLst>
          <pc:docMk/>
          <pc:sldMk cId="609186567" sldId="259"/>
        </pc:sldMkLst>
        <pc:spChg chg="mod ord">
          <ac:chgData name="Matthieu De Mari" userId="dfb708c9-d8dc-439f-9a3b-c772bf4a311c" providerId="ADAL" clId="{5AF9E225-0E3D-4808-B523-40F6E9A1D59D}" dt="2023-03-02T07:07:02.911" v="616" actId="700"/>
          <ac:spMkLst>
            <pc:docMk/>
            <pc:sldMk cId="609186567" sldId="259"/>
            <ac:spMk id="2" creationId="{28DE36AE-A7BD-B2D6-D7DE-EBE0834C1A93}"/>
          </ac:spMkLst>
        </pc:spChg>
        <pc:spChg chg="mod ord">
          <ac:chgData name="Matthieu De Mari" userId="dfb708c9-d8dc-439f-9a3b-c772bf4a311c" providerId="ADAL" clId="{5AF9E225-0E3D-4808-B523-40F6E9A1D59D}" dt="2023-03-02T07:07:22.195" v="628" actId="20577"/>
          <ac:spMkLst>
            <pc:docMk/>
            <pc:sldMk cId="609186567" sldId="259"/>
            <ac:spMk id="3" creationId="{B20362F6-0A45-1821-AD14-0E3C760A995E}"/>
          </ac:spMkLst>
        </pc:spChg>
        <pc:spChg chg="add mod ord">
          <ac:chgData name="Matthieu De Mari" userId="dfb708c9-d8dc-439f-9a3b-c772bf4a311c" providerId="ADAL" clId="{5AF9E225-0E3D-4808-B523-40F6E9A1D59D}" dt="2023-03-02T07:07:18.146" v="627" actId="20577"/>
          <ac:spMkLst>
            <pc:docMk/>
            <pc:sldMk cId="609186567" sldId="259"/>
            <ac:spMk id="4" creationId="{353D99B7-5312-BFF8-1D5D-BEF7B953B9D9}"/>
          </ac:spMkLst>
        </pc:spChg>
      </pc:sldChg>
      <pc:sldChg chg="modSp add mod">
        <pc:chgData name="Matthieu De Mari" userId="dfb708c9-d8dc-439f-9a3b-c772bf4a311c" providerId="ADAL" clId="{5AF9E225-0E3D-4808-B523-40F6E9A1D59D}" dt="2023-03-02T07:05:58.205" v="582" actId="20577"/>
        <pc:sldMkLst>
          <pc:docMk/>
          <pc:sldMk cId="1812694891" sldId="260"/>
        </pc:sldMkLst>
        <pc:spChg chg="mod">
          <ac:chgData name="Matthieu De Mari" userId="dfb708c9-d8dc-439f-9a3b-c772bf4a311c" providerId="ADAL" clId="{5AF9E225-0E3D-4808-B523-40F6E9A1D59D}" dt="2023-03-02T07:05:58.205" v="582" actId="20577"/>
          <ac:spMkLst>
            <pc:docMk/>
            <pc:sldMk cId="1812694891" sldId="260"/>
            <ac:spMk id="4" creationId="{11B5C143-F936-00BC-44EE-7E05A29966EA}"/>
          </ac:spMkLst>
        </pc:spChg>
      </pc:sldChg>
      <pc:sldChg chg="modSp add mod">
        <pc:chgData name="Matthieu De Mari" userId="dfb708c9-d8dc-439f-9a3b-c772bf4a311c" providerId="ADAL" clId="{5AF9E225-0E3D-4808-B523-40F6E9A1D59D}" dt="2023-03-02T07:08:41.284" v="667" actId="20577"/>
        <pc:sldMkLst>
          <pc:docMk/>
          <pc:sldMk cId="2172647381" sldId="261"/>
        </pc:sldMkLst>
        <pc:spChg chg="mod">
          <ac:chgData name="Matthieu De Mari" userId="dfb708c9-d8dc-439f-9a3b-c772bf4a311c" providerId="ADAL" clId="{5AF9E225-0E3D-4808-B523-40F6E9A1D59D}" dt="2023-03-02T07:08:41.284" v="667" actId="20577"/>
          <ac:spMkLst>
            <pc:docMk/>
            <pc:sldMk cId="2172647381" sldId="261"/>
            <ac:spMk id="3" creationId="{097D872E-3486-FBAD-9B1E-6412E4F0FB9B}"/>
          </ac:spMkLst>
        </pc:spChg>
      </pc:sldChg>
      <pc:sldChg chg="modSp add mod">
        <pc:chgData name="Matthieu De Mari" userId="dfb708c9-d8dc-439f-9a3b-c772bf4a311c" providerId="ADAL" clId="{5AF9E225-0E3D-4808-B523-40F6E9A1D59D}" dt="2023-03-02T07:09:13.009" v="690" actId="20577"/>
        <pc:sldMkLst>
          <pc:docMk/>
          <pc:sldMk cId="3166947328" sldId="262"/>
        </pc:sldMkLst>
        <pc:spChg chg="mod">
          <ac:chgData name="Matthieu De Mari" userId="dfb708c9-d8dc-439f-9a3b-c772bf4a311c" providerId="ADAL" clId="{5AF9E225-0E3D-4808-B523-40F6E9A1D59D}" dt="2023-03-02T07:09:13.009" v="690" actId="20577"/>
          <ac:spMkLst>
            <pc:docMk/>
            <pc:sldMk cId="3166947328" sldId="262"/>
            <ac:spMk id="3" creationId="{A61FAA42-106F-39F5-DD78-BB04653C3A81}"/>
          </ac:spMkLst>
        </pc:spChg>
      </pc:sldChg>
      <pc:sldChg chg="modSp add mod">
        <pc:chgData name="Matthieu De Mari" userId="dfb708c9-d8dc-439f-9a3b-c772bf4a311c" providerId="ADAL" clId="{5AF9E225-0E3D-4808-B523-40F6E9A1D59D}" dt="2023-03-02T07:09:44.442" v="694" actId="20577"/>
        <pc:sldMkLst>
          <pc:docMk/>
          <pc:sldMk cId="2723458640" sldId="263"/>
        </pc:sldMkLst>
        <pc:spChg chg="mod">
          <ac:chgData name="Matthieu De Mari" userId="dfb708c9-d8dc-439f-9a3b-c772bf4a311c" providerId="ADAL" clId="{5AF9E225-0E3D-4808-B523-40F6E9A1D59D}" dt="2023-03-02T07:09:44.442" v="694" actId="20577"/>
          <ac:spMkLst>
            <pc:docMk/>
            <pc:sldMk cId="2723458640" sldId="263"/>
            <ac:spMk id="3" creationId="{C085ED28-5440-9734-066D-069B39F29AEB}"/>
          </ac:spMkLst>
        </pc:spChg>
      </pc:sldChg>
      <pc:sldChg chg="add">
        <pc:chgData name="Matthieu De Mari" userId="dfb708c9-d8dc-439f-9a3b-c772bf4a311c" providerId="ADAL" clId="{5AF9E225-0E3D-4808-B523-40F6E9A1D59D}" dt="2023-03-02T06:54:29.623" v="2"/>
        <pc:sldMkLst>
          <pc:docMk/>
          <pc:sldMk cId="649892368" sldId="264"/>
        </pc:sldMkLst>
      </pc:sldChg>
      <pc:sldChg chg="add">
        <pc:chgData name="Matthieu De Mari" userId="dfb708c9-d8dc-439f-9a3b-c772bf4a311c" providerId="ADAL" clId="{5AF9E225-0E3D-4808-B523-40F6E9A1D59D}" dt="2023-03-02T06:54:29.623" v="2"/>
        <pc:sldMkLst>
          <pc:docMk/>
          <pc:sldMk cId="4127898596" sldId="265"/>
        </pc:sldMkLst>
      </pc:sldChg>
      <pc:sldChg chg="addSp delSp modSp add mod modClrScheme chgLayout">
        <pc:chgData name="Matthieu De Mari" userId="dfb708c9-d8dc-439f-9a3b-c772bf4a311c" providerId="ADAL" clId="{5AF9E225-0E3D-4808-B523-40F6E9A1D59D}" dt="2023-03-02T08:47:11.979" v="3217" actId="20577"/>
        <pc:sldMkLst>
          <pc:docMk/>
          <pc:sldMk cId="256269341" sldId="266"/>
        </pc:sldMkLst>
        <pc:spChg chg="mod ord">
          <ac:chgData name="Matthieu De Mari" userId="dfb708c9-d8dc-439f-9a3b-c772bf4a311c" providerId="ADAL" clId="{5AF9E225-0E3D-4808-B523-40F6E9A1D59D}" dt="2023-03-02T07:16:25.110" v="867" actId="700"/>
          <ac:spMkLst>
            <pc:docMk/>
            <pc:sldMk cId="256269341" sldId="266"/>
            <ac:spMk id="2" creationId="{D83D78A6-5213-F5DF-FAC1-B6D18B0BB4F5}"/>
          </ac:spMkLst>
        </pc:spChg>
        <pc:spChg chg="del mod">
          <ac:chgData name="Matthieu De Mari" userId="dfb708c9-d8dc-439f-9a3b-c772bf4a311c" providerId="ADAL" clId="{5AF9E225-0E3D-4808-B523-40F6E9A1D59D}" dt="2023-03-02T07:16:11.714" v="855" actId="478"/>
          <ac:spMkLst>
            <pc:docMk/>
            <pc:sldMk cId="256269341" sldId="266"/>
            <ac:spMk id="4" creationId="{9BFCB341-9C36-5FBD-32A6-099F6A5E5940}"/>
          </ac:spMkLst>
        </pc:spChg>
        <pc:spChg chg="add mod ord">
          <ac:chgData name="Matthieu De Mari" userId="dfb708c9-d8dc-439f-9a3b-c772bf4a311c" providerId="ADAL" clId="{5AF9E225-0E3D-4808-B523-40F6E9A1D59D}" dt="2023-03-02T08:47:11.979" v="3217" actId="20577"/>
          <ac:spMkLst>
            <pc:docMk/>
            <pc:sldMk cId="256269341" sldId="266"/>
            <ac:spMk id="5" creationId="{6649BB52-89C3-E6CD-F1B2-2D67B477189C}"/>
          </ac:spMkLst>
        </pc:spChg>
        <pc:spChg chg="add mod ord">
          <ac:chgData name="Matthieu De Mari" userId="dfb708c9-d8dc-439f-9a3b-c772bf4a311c" providerId="ADAL" clId="{5AF9E225-0E3D-4808-B523-40F6E9A1D59D}" dt="2023-03-02T07:21:24.421" v="1179" actId="20577"/>
          <ac:spMkLst>
            <pc:docMk/>
            <pc:sldMk cId="256269341" sldId="266"/>
            <ac:spMk id="6" creationId="{FDD2EC50-CDA1-1B6E-AE8B-50784F3D4430}"/>
          </ac:spMkLst>
        </pc:spChg>
        <pc:spChg chg="add mod ord">
          <ac:chgData name="Matthieu De Mari" userId="dfb708c9-d8dc-439f-9a3b-c772bf4a311c" providerId="ADAL" clId="{5AF9E225-0E3D-4808-B523-40F6E9A1D59D}" dt="2023-03-02T07:17:52.154" v="984" actId="1035"/>
          <ac:spMkLst>
            <pc:docMk/>
            <pc:sldMk cId="256269341" sldId="266"/>
            <ac:spMk id="7" creationId="{CE64D9DC-283B-4657-7206-690C8044C929}"/>
          </ac:spMkLst>
        </pc:spChg>
        <pc:spChg chg="add mod ord">
          <ac:chgData name="Matthieu De Mari" userId="dfb708c9-d8dc-439f-9a3b-c772bf4a311c" providerId="ADAL" clId="{5AF9E225-0E3D-4808-B523-40F6E9A1D59D}" dt="2023-03-02T07:17:52.154" v="984" actId="1035"/>
          <ac:spMkLst>
            <pc:docMk/>
            <pc:sldMk cId="256269341" sldId="266"/>
            <ac:spMk id="8" creationId="{8D7715D0-7C6F-FE4B-319D-81CC8F353AF3}"/>
          </ac:spMkLst>
        </pc:spChg>
        <pc:graphicFrameChg chg="del">
          <ac:chgData name="Matthieu De Mari" userId="dfb708c9-d8dc-439f-9a3b-c772bf4a311c" providerId="ADAL" clId="{5AF9E225-0E3D-4808-B523-40F6E9A1D59D}" dt="2023-03-02T07:16:09.629" v="854" actId="478"/>
          <ac:graphicFrameMkLst>
            <pc:docMk/>
            <pc:sldMk cId="256269341" sldId="266"/>
            <ac:graphicFrameMk id="3" creationId="{F7ED8123-9CA8-E8C5-65C0-70940FFAF010}"/>
          </ac:graphicFrameMkLst>
        </pc:graphicFrameChg>
      </pc:sldChg>
      <pc:sldChg chg="modSp add mod">
        <pc:chgData name="Matthieu De Mari" userId="dfb708c9-d8dc-439f-9a3b-c772bf4a311c" providerId="ADAL" clId="{5AF9E225-0E3D-4808-B523-40F6E9A1D59D}" dt="2023-03-02T07:01:21.208" v="484" actId="115"/>
        <pc:sldMkLst>
          <pc:docMk/>
          <pc:sldMk cId="2566504203" sldId="267"/>
        </pc:sldMkLst>
        <pc:spChg chg="mod">
          <ac:chgData name="Matthieu De Mari" userId="dfb708c9-d8dc-439f-9a3b-c772bf4a311c" providerId="ADAL" clId="{5AF9E225-0E3D-4808-B523-40F6E9A1D59D}" dt="2023-03-02T07:01:21.208" v="484" actId="115"/>
          <ac:spMkLst>
            <pc:docMk/>
            <pc:sldMk cId="2566504203" sldId="267"/>
            <ac:spMk id="4" creationId="{AAD607B1-0264-F96B-5344-F51B4AD661EC}"/>
          </ac:spMkLst>
        </pc:spChg>
      </pc:sldChg>
      <pc:sldChg chg="addSp delSp modSp add mod chgLayout">
        <pc:chgData name="Matthieu De Mari" userId="dfb708c9-d8dc-439f-9a3b-c772bf4a311c" providerId="ADAL" clId="{5AF9E225-0E3D-4808-B523-40F6E9A1D59D}" dt="2023-03-02T07:00:12.794" v="471" actId="115"/>
        <pc:sldMkLst>
          <pc:docMk/>
          <pc:sldMk cId="1205920737" sldId="268"/>
        </pc:sldMkLst>
        <pc:spChg chg="mod ord">
          <ac:chgData name="Matthieu De Mari" userId="dfb708c9-d8dc-439f-9a3b-c772bf4a311c" providerId="ADAL" clId="{5AF9E225-0E3D-4808-B523-40F6E9A1D59D}" dt="2023-03-02T06:58:21.739" v="294" actId="700"/>
          <ac:spMkLst>
            <pc:docMk/>
            <pc:sldMk cId="1205920737" sldId="268"/>
            <ac:spMk id="2" creationId="{B50B574F-C933-4F2A-F08D-3E476DF2C874}"/>
          </ac:spMkLst>
        </pc:spChg>
        <pc:spChg chg="add mod ord">
          <ac:chgData name="Matthieu De Mari" userId="dfb708c9-d8dc-439f-9a3b-c772bf4a311c" providerId="ADAL" clId="{5AF9E225-0E3D-4808-B523-40F6E9A1D59D}" dt="2023-03-02T06:59:48.417" v="468" actId="113"/>
          <ac:spMkLst>
            <pc:docMk/>
            <pc:sldMk cId="1205920737" sldId="268"/>
            <ac:spMk id="3" creationId="{D09C5ECE-F6D7-98F1-D7D9-BD7455F1F759}"/>
          </ac:spMkLst>
        </pc:spChg>
        <pc:spChg chg="mod ord">
          <ac:chgData name="Matthieu De Mari" userId="dfb708c9-d8dc-439f-9a3b-c772bf4a311c" providerId="ADAL" clId="{5AF9E225-0E3D-4808-B523-40F6E9A1D59D}" dt="2023-03-02T07:00:12.794" v="471" actId="115"/>
          <ac:spMkLst>
            <pc:docMk/>
            <pc:sldMk cId="1205920737" sldId="268"/>
            <ac:spMk id="4" creationId="{11B5C143-F936-00BC-44EE-7E05A29966EA}"/>
          </ac:spMkLst>
        </pc:spChg>
        <pc:spChg chg="del">
          <ac:chgData name="Matthieu De Mari" userId="dfb708c9-d8dc-439f-9a3b-c772bf4a311c" providerId="ADAL" clId="{5AF9E225-0E3D-4808-B523-40F6E9A1D59D}" dt="2023-03-02T06:58:24.807" v="297" actId="478"/>
          <ac:spMkLst>
            <pc:docMk/>
            <pc:sldMk cId="1205920737" sldId="268"/>
            <ac:spMk id="5" creationId="{7F5DEAE6-D202-B325-C159-0845A73F1131}"/>
          </ac:spMkLst>
        </pc:spChg>
        <pc:spChg chg="del">
          <ac:chgData name="Matthieu De Mari" userId="dfb708c9-d8dc-439f-9a3b-c772bf4a311c" providerId="ADAL" clId="{5AF9E225-0E3D-4808-B523-40F6E9A1D59D}" dt="2023-03-02T06:58:24.807" v="297" actId="478"/>
          <ac:spMkLst>
            <pc:docMk/>
            <pc:sldMk cId="1205920737" sldId="268"/>
            <ac:spMk id="7" creationId="{05B98F52-283E-8873-3A86-F4B6625D7C1D}"/>
          </ac:spMkLst>
        </pc:spChg>
        <pc:spChg chg="del">
          <ac:chgData name="Matthieu De Mari" userId="dfb708c9-d8dc-439f-9a3b-c772bf4a311c" providerId="ADAL" clId="{5AF9E225-0E3D-4808-B523-40F6E9A1D59D}" dt="2023-03-02T06:58:24.807" v="297" actId="478"/>
          <ac:spMkLst>
            <pc:docMk/>
            <pc:sldMk cId="1205920737" sldId="268"/>
            <ac:spMk id="8" creationId="{B49EF664-3365-8344-2224-91A3BF11359E}"/>
          </ac:spMkLst>
        </pc:spChg>
        <pc:spChg chg="del">
          <ac:chgData name="Matthieu De Mari" userId="dfb708c9-d8dc-439f-9a3b-c772bf4a311c" providerId="ADAL" clId="{5AF9E225-0E3D-4808-B523-40F6E9A1D59D}" dt="2023-03-02T06:58:24.807" v="297" actId="478"/>
          <ac:spMkLst>
            <pc:docMk/>
            <pc:sldMk cId="1205920737" sldId="268"/>
            <ac:spMk id="9" creationId="{46800871-91B7-4097-1AEE-239AAB61FD10}"/>
          </ac:spMkLst>
        </pc:spChg>
        <pc:spChg chg="del">
          <ac:chgData name="Matthieu De Mari" userId="dfb708c9-d8dc-439f-9a3b-c772bf4a311c" providerId="ADAL" clId="{5AF9E225-0E3D-4808-B523-40F6E9A1D59D}" dt="2023-03-02T06:58:24.807" v="297" actId="478"/>
          <ac:spMkLst>
            <pc:docMk/>
            <pc:sldMk cId="1205920737" sldId="268"/>
            <ac:spMk id="10" creationId="{D69CD5E0-172F-06FD-35CD-C47EA4676A31}"/>
          </ac:spMkLst>
        </pc:spChg>
      </pc:sldChg>
      <pc:sldChg chg="delSp modSp add mod modClrScheme chgLayout">
        <pc:chgData name="Matthieu De Mari" userId="dfb708c9-d8dc-439f-9a3b-c772bf4a311c" providerId="ADAL" clId="{5AF9E225-0E3D-4808-B523-40F6E9A1D59D}" dt="2023-03-02T07:13:38.493" v="793" actId="114"/>
        <pc:sldMkLst>
          <pc:docMk/>
          <pc:sldMk cId="4188287311" sldId="269"/>
        </pc:sldMkLst>
        <pc:spChg chg="mod ord">
          <ac:chgData name="Matthieu De Mari" userId="dfb708c9-d8dc-439f-9a3b-c772bf4a311c" providerId="ADAL" clId="{5AF9E225-0E3D-4808-B523-40F6E9A1D59D}" dt="2023-03-02T07:12:03.175" v="700" actId="700"/>
          <ac:spMkLst>
            <pc:docMk/>
            <pc:sldMk cId="4188287311" sldId="269"/>
            <ac:spMk id="2" creationId="{4C82E11B-DFFC-C58E-D85D-43F29962418C}"/>
          </ac:spMkLst>
        </pc:spChg>
        <pc:spChg chg="mod ord">
          <ac:chgData name="Matthieu De Mari" userId="dfb708c9-d8dc-439f-9a3b-c772bf4a311c" providerId="ADAL" clId="{5AF9E225-0E3D-4808-B523-40F6E9A1D59D}" dt="2023-03-02T07:13:38.493" v="793" actId="114"/>
          <ac:spMkLst>
            <pc:docMk/>
            <pc:sldMk cId="4188287311" sldId="269"/>
            <ac:spMk id="4" creationId="{AAD607B1-0264-F96B-5344-F51B4AD661EC}"/>
          </ac:spMkLst>
        </pc:spChg>
        <pc:spChg chg="del">
          <ac:chgData name="Matthieu De Mari" userId="dfb708c9-d8dc-439f-9a3b-c772bf4a311c" providerId="ADAL" clId="{5AF9E225-0E3D-4808-B523-40F6E9A1D59D}" dt="2023-03-02T07:12:08.307" v="702" actId="478"/>
          <ac:spMkLst>
            <pc:docMk/>
            <pc:sldMk cId="4188287311" sldId="269"/>
            <ac:spMk id="6" creationId="{74BA015B-2BA6-D38E-6EF5-512EDEABFC5E}"/>
          </ac:spMkLst>
        </pc:spChg>
        <pc:spChg chg="del">
          <ac:chgData name="Matthieu De Mari" userId="dfb708c9-d8dc-439f-9a3b-c772bf4a311c" providerId="ADAL" clId="{5AF9E225-0E3D-4808-B523-40F6E9A1D59D}" dt="2023-03-02T07:12:08.307" v="702" actId="478"/>
          <ac:spMkLst>
            <pc:docMk/>
            <pc:sldMk cId="4188287311" sldId="269"/>
            <ac:spMk id="7" creationId="{1D88D58E-B29B-60D4-269B-69C46DA2E57F}"/>
          </ac:spMkLst>
        </pc:spChg>
        <pc:spChg chg="del">
          <ac:chgData name="Matthieu De Mari" userId="dfb708c9-d8dc-439f-9a3b-c772bf4a311c" providerId="ADAL" clId="{5AF9E225-0E3D-4808-B523-40F6E9A1D59D}" dt="2023-03-02T07:12:08.307" v="702" actId="478"/>
          <ac:spMkLst>
            <pc:docMk/>
            <pc:sldMk cId="4188287311" sldId="269"/>
            <ac:spMk id="8" creationId="{690F1F1E-F5F4-43D4-D4AE-A1566EEC4481}"/>
          </ac:spMkLst>
        </pc:spChg>
        <pc:spChg chg="del">
          <ac:chgData name="Matthieu De Mari" userId="dfb708c9-d8dc-439f-9a3b-c772bf4a311c" providerId="ADAL" clId="{5AF9E225-0E3D-4808-B523-40F6E9A1D59D}" dt="2023-03-02T07:12:08.307" v="702" actId="478"/>
          <ac:spMkLst>
            <pc:docMk/>
            <pc:sldMk cId="4188287311" sldId="269"/>
            <ac:spMk id="10" creationId="{7A8B5180-F7BF-4E44-A517-D1FA6FDC2BDD}"/>
          </ac:spMkLst>
        </pc:spChg>
        <pc:spChg chg="del">
          <ac:chgData name="Matthieu De Mari" userId="dfb708c9-d8dc-439f-9a3b-c772bf4a311c" providerId="ADAL" clId="{5AF9E225-0E3D-4808-B523-40F6E9A1D59D}" dt="2023-03-02T07:12:08.307" v="702" actId="478"/>
          <ac:spMkLst>
            <pc:docMk/>
            <pc:sldMk cId="4188287311" sldId="269"/>
            <ac:spMk id="11" creationId="{56167DA6-6D54-C592-1B14-073D45E80E56}"/>
          </ac:spMkLst>
        </pc:spChg>
        <pc:spChg chg="del">
          <ac:chgData name="Matthieu De Mari" userId="dfb708c9-d8dc-439f-9a3b-c772bf4a311c" providerId="ADAL" clId="{5AF9E225-0E3D-4808-B523-40F6E9A1D59D}" dt="2023-03-02T07:12:08.307" v="702" actId="478"/>
          <ac:spMkLst>
            <pc:docMk/>
            <pc:sldMk cId="4188287311" sldId="269"/>
            <ac:spMk id="12" creationId="{79BD6F7A-8253-7AB5-41BC-724970D5C542}"/>
          </ac:spMkLst>
        </pc:spChg>
        <pc:spChg chg="del">
          <ac:chgData name="Matthieu De Mari" userId="dfb708c9-d8dc-439f-9a3b-c772bf4a311c" providerId="ADAL" clId="{5AF9E225-0E3D-4808-B523-40F6E9A1D59D}" dt="2023-03-02T07:12:08.307" v="702" actId="478"/>
          <ac:spMkLst>
            <pc:docMk/>
            <pc:sldMk cId="4188287311" sldId="269"/>
            <ac:spMk id="13" creationId="{7DD25C2B-16C3-B5FF-6184-818C0572FD6A}"/>
          </ac:spMkLst>
        </pc:spChg>
        <pc:spChg chg="del">
          <ac:chgData name="Matthieu De Mari" userId="dfb708c9-d8dc-439f-9a3b-c772bf4a311c" providerId="ADAL" clId="{5AF9E225-0E3D-4808-B523-40F6E9A1D59D}" dt="2023-03-02T07:12:08.307" v="702" actId="478"/>
          <ac:spMkLst>
            <pc:docMk/>
            <pc:sldMk cId="4188287311" sldId="269"/>
            <ac:spMk id="14" creationId="{9A5504DC-1A8A-6D7C-11CC-4EB02613A364}"/>
          </ac:spMkLst>
        </pc:spChg>
        <pc:spChg chg="del">
          <ac:chgData name="Matthieu De Mari" userId="dfb708c9-d8dc-439f-9a3b-c772bf4a311c" providerId="ADAL" clId="{5AF9E225-0E3D-4808-B523-40F6E9A1D59D}" dt="2023-03-02T07:12:08.307" v="702" actId="478"/>
          <ac:spMkLst>
            <pc:docMk/>
            <pc:sldMk cId="4188287311" sldId="269"/>
            <ac:spMk id="15" creationId="{1F3398C0-72E8-4ED9-A8A5-E15959805EEB}"/>
          </ac:spMkLst>
        </pc:spChg>
      </pc:sldChg>
      <pc:sldChg chg="modSp add mod">
        <pc:chgData name="Matthieu De Mari" userId="dfb708c9-d8dc-439f-9a3b-c772bf4a311c" providerId="ADAL" clId="{5AF9E225-0E3D-4808-B523-40F6E9A1D59D}" dt="2023-03-02T07:25:33.827" v="1288" actId="1076"/>
        <pc:sldMkLst>
          <pc:docMk/>
          <pc:sldMk cId="997896339" sldId="270"/>
        </pc:sldMkLst>
        <pc:spChg chg="mod">
          <ac:chgData name="Matthieu De Mari" userId="dfb708c9-d8dc-439f-9a3b-c772bf4a311c" providerId="ADAL" clId="{5AF9E225-0E3D-4808-B523-40F6E9A1D59D}" dt="2023-03-02T07:15:53.623" v="810" actId="20577"/>
          <ac:spMkLst>
            <pc:docMk/>
            <pc:sldMk cId="997896339" sldId="270"/>
            <ac:spMk id="2" creationId="{D83D78A6-5213-F5DF-FAC1-B6D18B0BB4F5}"/>
          </ac:spMkLst>
        </pc:spChg>
        <pc:spChg chg="mod">
          <ac:chgData name="Matthieu De Mari" userId="dfb708c9-d8dc-439f-9a3b-c772bf4a311c" providerId="ADAL" clId="{5AF9E225-0E3D-4808-B523-40F6E9A1D59D}" dt="2023-03-02T07:25:33.827" v="1288" actId="1076"/>
          <ac:spMkLst>
            <pc:docMk/>
            <pc:sldMk cId="997896339" sldId="270"/>
            <ac:spMk id="4" creationId="{9BFCB341-9C36-5FBD-32A6-099F6A5E5940}"/>
          </ac:spMkLst>
        </pc:spChg>
        <pc:graphicFrameChg chg="mod modGraphic">
          <ac:chgData name="Matthieu De Mari" userId="dfb708c9-d8dc-439f-9a3b-c772bf4a311c" providerId="ADAL" clId="{5AF9E225-0E3D-4808-B523-40F6E9A1D59D}" dt="2023-03-02T07:25:09.419" v="1282" actId="14100"/>
          <ac:graphicFrameMkLst>
            <pc:docMk/>
            <pc:sldMk cId="997896339" sldId="270"/>
            <ac:graphicFrameMk id="3" creationId="{F7ED8123-9CA8-E8C5-65C0-70940FFAF010}"/>
          </ac:graphicFrameMkLst>
        </pc:graphicFrameChg>
      </pc:sldChg>
      <pc:sldChg chg="modSp add mod">
        <pc:chgData name="Matthieu De Mari" userId="dfb708c9-d8dc-439f-9a3b-c772bf4a311c" providerId="ADAL" clId="{5AF9E225-0E3D-4808-B523-40F6E9A1D59D}" dt="2023-03-02T07:23:39.008" v="1244" actId="113"/>
        <pc:sldMkLst>
          <pc:docMk/>
          <pc:sldMk cId="961845771" sldId="271"/>
        </pc:sldMkLst>
        <pc:spChg chg="mod">
          <ac:chgData name="Matthieu De Mari" userId="dfb708c9-d8dc-439f-9a3b-c772bf4a311c" providerId="ADAL" clId="{5AF9E225-0E3D-4808-B523-40F6E9A1D59D}" dt="2023-03-02T07:21:38.014" v="1192" actId="20577"/>
          <ac:spMkLst>
            <pc:docMk/>
            <pc:sldMk cId="961845771" sldId="271"/>
            <ac:spMk id="2" creationId="{D83D78A6-5213-F5DF-FAC1-B6D18B0BB4F5}"/>
          </ac:spMkLst>
        </pc:spChg>
        <pc:spChg chg="mod">
          <ac:chgData name="Matthieu De Mari" userId="dfb708c9-d8dc-439f-9a3b-c772bf4a311c" providerId="ADAL" clId="{5AF9E225-0E3D-4808-B523-40F6E9A1D59D}" dt="2023-03-02T07:22:53.792" v="1234" actId="20577"/>
          <ac:spMkLst>
            <pc:docMk/>
            <pc:sldMk cId="961845771" sldId="271"/>
            <ac:spMk id="5" creationId="{6649BB52-89C3-E6CD-F1B2-2D67B477189C}"/>
          </ac:spMkLst>
        </pc:spChg>
        <pc:spChg chg="mod">
          <ac:chgData name="Matthieu De Mari" userId="dfb708c9-d8dc-439f-9a3b-c772bf4a311c" providerId="ADAL" clId="{5AF9E225-0E3D-4808-B523-40F6E9A1D59D}" dt="2023-03-02T07:23:39.008" v="1244" actId="113"/>
          <ac:spMkLst>
            <pc:docMk/>
            <pc:sldMk cId="961845771" sldId="271"/>
            <ac:spMk id="6" creationId="{FDD2EC50-CDA1-1B6E-AE8B-50784F3D4430}"/>
          </ac:spMkLst>
        </pc:spChg>
        <pc:spChg chg="mod">
          <ac:chgData name="Matthieu De Mari" userId="dfb708c9-d8dc-439f-9a3b-c772bf4a311c" providerId="ADAL" clId="{5AF9E225-0E3D-4808-B523-40F6E9A1D59D}" dt="2023-03-02T07:21:41.708" v="1204" actId="20577"/>
          <ac:spMkLst>
            <pc:docMk/>
            <pc:sldMk cId="961845771" sldId="271"/>
            <ac:spMk id="7" creationId="{CE64D9DC-283B-4657-7206-690C8044C929}"/>
          </ac:spMkLst>
        </pc:spChg>
        <pc:spChg chg="mod">
          <ac:chgData name="Matthieu De Mari" userId="dfb708c9-d8dc-439f-9a3b-c772bf4a311c" providerId="ADAL" clId="{5AF9E225-0E3D-4808-B523-40F6E9A1D59D}" dt="2023-03-02T07:21:45.407" v="1205"/>
          <ac:spMkLst>
            <pc:docMk/>
            <pc:sldMk cId="961845771" sldId="271"/>
            <ac:spMk id="8" creationId="{8D7715D0-7C6F-FE4B-319D-81CC8F353AF3}"/>
          </ac:spMkLst>
        </pc:spChg>
      </pc:sldChg>
      <pc:sldChg chg="addSp delSp modSp new mod ord modClrScheme chgLayout">
        <pc:chgData name="Matthieu De Mari" userId="dfb708c9-d8dc-439f-9a3b-c772bf4a311c" providerId="ADAL" clId="{5AF9E225-0E3D-4808-B523-40F6E9A1D59D}" dt="2023-03-02T07:31:21.011" v="1491" actId="20577"/>
        <pc:sldMkLst>
          <pc:docMk/>
          <pc:sldMk cId="1628130454" sldId="272"/>
        </pc:sldMkLst>
        <pc:spChg chg="mod ord">
          <ac:chgData name="Matthieu De Mari" userId="dfb708c9-d8dc-439f-9a3b-c772bf4a311c" providerId="ADAL" clId="{5AF9E225-0E3D-4808-B523-40F6E9A1D59D}" dt="2023-03-02T07:27:42.339" v="1322" actId="700"/>
          <ac:spMkLst>
            <pc:docMk/>
            <pc:sldMk cId="1628130454" sldId="272"/>
            <ac:spMk id="2" creationId="{A5B0BCE0-A549-1A7B-6F4B-B0C1C98DE2A1}"/>
          </ac:spMkLst>
        </pc:spChg>
        <pc:spChg chg="mod ord">
          <ac:chgData name="Matthieu De Mari" userId="dfb708c9-d8dc-439f-9a3b-c772bf4a311c" providerId="ADAL" clId="{5AF9E225-0E3D-4808-B523-40F6E9A1D59D}" dt="2023-03-02T07:31:21.011" v="1491" actId="20577"/>
          <ac:spMkLst>
            <pc:docMk/>
            <pc:sldMk cId="1628130454" sldId="272"/>
            <ac:spMk id="3" creationId="{047FD354-275A-C734-E17F-FED0638E05F9}"/>
          </ac:spMkLst>
        </pc:spChg>
        <pc:spChg chg="add del mod ord">
          <ac:chgData name="Matthieu De Mari" userId="dfb708c9-d8dc-439f-9a3b-c772bf4a311c" providerId="ADAL" clId="{5AF9E225-0E3D-4808-B523-40F6E9A1D59D}" dt="2023-03-02T07:28:28.867" v="1352" actId="478"/>
          <ac:spMkLst>
            <pc:docMk/>
            <pc:sldMk cId="1628130454" sldId="272"/>
            <ac:spMk id="4" creationId="{9F1CFCE2-90FF-701C-0226-3759FF2D030B}"/>
          </ac:spMkLst>
        </pc:spChg>
        <pc:picChg chg="add mod">
          <ac:chgData name="Matthieu De Mari" userId="dfb708c9-d8dc-439f-9a3b-c772bf4a311c" providerId="ADAL" clId="{5AF9E225-0E3D-4808-B523-40F6E9A1D59D}" dt="2023-03-02T07:29:17.928" v="1360" actId="14100"/>
          <ac:picMkLst>
            <pc:docMk/>
            <pc:sldMk cId="1628130454" sldId="272"/>
            <ac:picMk id="6" creationId="{55CD7F81-A6B6-798E-DD89-DC8670C0DE2C}"/>
          </ac:picMkLst>
        </pc:picChg>
      </pc:sldChg>
      <pc:sldChg chg="addSp delSp modSp add mod modClrScheme chgLayout">
        <pc:chgData name="Matthieu De Mari" userId="dfb708c9-d8dc-439f-9a3b-c772bf4a311c" providerId="ADAL" clId="{5AF9E225-0E3D-4808-B523-40F6E9A1D59D}" dt="2023-03-02T07:30:59.874" v="1470" actId="1076"/>
        <pc:sldMkLst>
          <pc:docMk/>
          <pc:sldMk cId="3014069118" sldId="273"/>
        </pc:sldMkLst>
        <pc:spChg chg="mod ord">
          <ac:chgData name="Matthieu De Mari" userId="dfb708c9-d8dc-439f-9a3b-c772bf4a311c" providerId="ADAL" clId="{5AF9E225-0E3D-4808-B523-40F6E9A1D59D}" dt="2023-03-02T07:29:57.759" v="1365" actId="700"/>
          <ac:spMkLst>
            <pc:docMk/>
            <pc:sldMk cId="3014069118" sldId="273"/>
            <ac:spMk id="2" creationId="{A5B0BCE0-A549-1A7B-6F4B-B0C1C98DE2A1}"/>
          </ac:spMkLst>
        </pc:spChg>
        <pc:spChg chg="mod ord">
          <ac:chgData name="Matthieu De Mari" userId="dfb708c9-d8dc-439f-9a3b-c772bf4a311c" providerId="ADAL" clId="{5AF9E225-0E3D-4808-B523-40F6E9A1D59D}" dt="2023-03-02T07:30:54.086" v="1468" actId="113"/>
          <ac:spMkLst>
            <pc:docMk/>
            <pc:sldMk cId="3014069118" sldId="273"/>
            <ac:spMk id="3" creationId="{047FD354-275A-C734-E17F-FED0638E05F9}"/>
          </ac:spMkLst>
        </pc:spChg>
        <pc:picChg chg="add mod">
          <ac:chgData name="Matthieu De Mari" userId="dfb708c9-d8dc-439f-9a3b-c772bf4a311c" providerId="ADAL" clId="{5AF9E225-0E3D-4808-B523-40F6E9A1D59D}" dt="2023-03-02T07:30:59.874" v="1470" actId="1076"/>
          <ac:picMkLst>
            <pc:docMk/>
            <pc:sldMk cId="3014069118" sldId="273"/>
            <ac:picMk id="5" creationId="{EABBBED6-4EB2-7ACD-C156-5A730591D325}"/>
          </ac:picMkLst>
        </pc:picChg>
        <pc:picChg chg="del">
          <ac:chgData name="Matthieu De Mari" userId="dfb708c9-d8dc-439f-9a3b-c772bf4a311c" providerId="ADAL" clId="{5AF9E225-0E3D-4808-B523-40F6E9A1D59D}" dt="2023-03-02T07:29:43.179" v="1362" actId="478"/>
          <ac:picMkLst>
            <pc:docMk/>
            <pc:sldMk cId="3014069118" sldId="273"/>
            <ac:picMk id="6" creationId="{55CD7F81-A6B6-798E-DD89-DC8670C0DE2C}"/>
          </ac:picMkLst>
        </pc:picChg>
      </pc:sldChg>
      <pc:sldChg chg="addSp delSp modSp new mod modClrScheme chgLayout">
        <pc:chgData name="Matthieu De Mari" userId="dfb708c9-d8dc-439f-9a3b-c772bf4a311c" providerId="ADAL" clId="{5AF9E225-0E3D-4808-B523-40F6E9A1D59D}" dt="2023-03-02T09:06:53.193" v="4236" actId="20577"/>
        <pc:sldMkLst>
          <pc:docMk/>
          <pc:sldMk cId="1813455260" sldId="274"/>
        </pc:sldMkLst>
        <pc:spChg chg="mod ord">
          <ac:chgData name="Matthieu De Mari" userId="dfb708c9-d8dc-439f-9a3b-c772bf4a311c" providerId="ADAL" clId="{5AF9E225-0E3D-4808-B523-40F6E9A1D59D}" dt="2023-03-02T07:32:29.963" v="1598" actId="700"/>
          <ac:spMkLst>
            <pc:docMk/>
            <pc:sldMk cId="1813455260" sldId="274"/>
            <ac:spMk id="2" creationId="{87657C29-1A3B-9090-2528-30E69AB94051}"/>
          </ac:spMkLst>
        </pc:spChg>
        <pc:spChg chg="del mod ord">
          <ac:chgData name="Matthieu De Mari" userId="dfb708c9-d8dc-439f-9a3b-c772bf4a311c" providerId="ADAL" clId="{5AF9E225-0E3D-4808-B523-40F6E9A1D59D}" dt="2023-03-02T07:31:51.685" v="1527" actId="700"/>
          <ac:spMkLst>
            <pc:docMk/>
            <pc:sldMk cId="1813455260" sldId="274"/>
            <ac:spMk id="3" creationId="{AC40E2B5-7E38-9BFA-56AD-20E1020751DC}"/>
          </ac:spMkLst>
        </pc:spChg>
        <pc:spChg chg="del">
          <ac:chgData name="Matthieu De Mari" userId="dfb708c9-d8dc-439f-9a3b-c772bf4a311c" providerId="ADAL" clId="{5AF9E225-0E3D-4808-B523-40F6E9A1D59D}" dt="2023-03-02T07:31:51.685" v="1527" actId="700"/>
          <ac:spMkLst>
            <pc:docMk/>
            <pc:sldMk cId="1813455260" sldId="274"/>
            <ac:spMk id="4" creationId="{2639C806-2795-6959-3B91-90B6BF904949}"/>
          </ac:spMkLst>
        </pc:spChg>
        <pc:spChg chg="add mod ord">
          <ac:chgData name="Matthieu De Mari" userId="dfb708c9-d8dc-439f-9a3b-c772bf4a311c" providerId="ADAL" clId="{5AF9E225-0E3D-4808-B523-40F6E9A1D59D}" dt="2023-03-02T09:06:53.193" v="4236" actId="20577"/>
          <ac:spMkLst>
            <pc:docMk/>
            <pc:sldMk cId="1813455260" sldId="274"/>
            <ac:spMk id="5" creationId="{2B13EA12-F42E-A14F-570D-C7B3FB0BA678}"/>
          </ac:spMkLst>
        </pc:spChg>
        <pc:spChg chg="add del mod ord">
          <ac:chgData name="Matthieu De Mari" userId="dfb708c9-d8dc-439f-9a3b-c772bf4a311c" providerId="ADAL" clId="{5AF9E225-0E3D-4808-B523-40F6E9A1D59D}" dt="2023-03-02T07:33:05.793" v="1635" actId="478"/>
          <ac:spMkLst>
            <pc:docMk/>
            <pc:sldMk cId="1813455260" sldId="274"/>
            <ac:spMk id="6" creationId="{FCCBF918-C626-4BAB-C761-B4C7DCCDB4C7}"/>
          </ac:spMkLst>
        </pc:spChg>
        <pc:picChg chg="add mod">
          <ac:chgData name="Matthieu De Mari" userId="dfb708c9-d8dc-439f-9a3b-c772bf4a311c" providerId="ADAL" clId="{5AF9E225-0E3D-4808-B523-40F6E9A1D59D}" dt="2023-03-02T07:33:14.798" v="1639"/>
          <ac:picMkLst>
            <pc:docMk/>
            <pc:sldMk cId="1813455260" sldId="274"/>
            <ac:picMk id="7" creationId="{8D7AE188-3FCF-9638-BCBC-D80FAEB83789}"/>
          </ac:picMkLst>
        </pc:picChg>
      </pc:sldChg>
      <pc:sldChg chg="addSp modSp add mod modClrScheme chgLayout">
        <pc:chgData name="Matthieu De Mari" userId="dfb708c9-d8dc-439f-9a3b-c772bf4a311c" providerId="ADAL" clId="{5AF9E225-0E3D-4808-B523-40F6E9A1D59D}" dt="2023-03-02T08:43:42.183" v="3020" actId="13822"/>
        <pc:sldMkLst>
          <pc:docMk/>
          <pc:sldMk cId="144954399" sldId="275"/>
        </pc:sldMkLst>
        <pc:spChg chg="mod ord">
          <ac:chgData name="Matthieu De Mari" userId="dfb708c9-d8dc-439f-9a3b-c772bf4a311c" providerId="ADAL" clId="{5AF9E225-0E3D-4808-B523-40F6E9A1D59D}" dt="2023-03-02T07:46:08.814" v="2131" actId="700"/>
          <ac:spMkLst>
            <pc:docMk/>
            <pc:sldMk cId="144954399" sldId="275"/>
            <ac:spMk id="2" creationId="{87657C29-1A3B-9090-2528-30E69AB94051}"/>
          </ac:spMkLst>
        </pc:spChg>
        <pc:spChg chg="mod ord">
          <ac:chgData name="Matthieu De Mari" userId="dfb708c9-d8dc-439f-9a3b-c772bf4a311c" providerId="ADAL" clId="{5AF9E225-0E3D-4808-B523-40F6E9A1D59D}" dt="2023-03-02T07:46:08.814" v="2131" actId="700"/>
          <ac:spMkLst>
            <pc:docMk/>
            <pc:sldMk cId="144954399" sldId="275"/>
            <ac:spMk id="5" creationId="{2B13EA12-F42E-A14F-570D-C7B3FB0BA678}"/>
          </ac:spMkLst>
        </pc:spChg>
        <pc:spChg chg="add mod">
          <ac:chgData name="Matthieu De Mari" userId="dfb708c9-d8dc-439f-9a3b-c772bf4a311c" providerId="ADAL" clId="{5AF9E225-0E3D-4808-B523-40F6E9A1D59D}" dt="2023-03-02T07:48:05.307" v="2259"/>
          <ac:spMkLst>
            <pc:docMk/>
            <pc:sldMk cId="144954399" sldId="275"/>
            <ac:spMk id="6" creationId="{57C7ED51-0A97-1822-42FD-5AA2C9F30400}"/>
          </ac:spMkLst>
        </pc:spChg>
        <pc:spChg chg="add mod">
          <ac:chgData name="Matthieu De Mari" userId="dfb708c9-d8dc-439f-9a3b-c772bf4a311c" providerId="ADAL" clId="{5AF9E225-0E3D-4808-B523-40F6E9A1D59D}" dt="2023-03-02T08:43:42.183" v="3020" actId="13822"/>
          <ac:spMkLst>
            <pc:docMk/>
            <pc:sldMk cId="144954399" sldId="275"/>
            <ac:spMk id="7" creationId="{ECF836CD-AD6D-AE6D-BD12-76C872F50BA1}"/>
          </ac:spMkLst>
        </pc:spChg>
        <pc:picChg chg="add mod">
          <ac:chgData name="Matthieu De Mari" userId="dfb708c9-d8dc-439f-9a3b-c772bf4a311c" providerId="ADAL" clId="{5AF9E225-0E3D-4808-B523-40F6E9A1D59D}" dt="2023-03-02T07:46:16.390" v="2137" actId="1076"/>
          <ac:picMkLst>
            <pc:docMk/>
            <pc:sldMk cId="144954399" sldId="275"/>
            <ac:picMk id="4" creationId="{516B1709-7CCB-DAA9-4D13-D59FB8BB267D}"/>
          </ac:picMkLst>
        </pc:picChg>
      </pc:sldChg>
      <pc:sldChg chg="modSp add mod modClrScheme chgLayout">
        <pc:chgData name="Matthieu De Mari" userId="dfb708c9-d8dc-439f-9a3b-c772bf4a311c" providerId="ADAL" clId="{5AF9E225-0E3D-4808-B523-40F6E9A1D59D}" dt="2023-03-02T08:31:32.489" v="2596" actId="20577"/>
        <pc:sldMkLst>
          <pc:docMk/>
          <pc:sldMk cId="4217769597" sldId="276"/>
        </pc:sldMkLst>
        <pc:spChg chg="mod ord">
          <ac:chgData name="Matthieu De Mari" userId="dfb708c9-d8dc-439f-9a3b-c772bf4a311c" providerId="ADAL" clId="{5AF9E225-0E3D-4808-B523-40F6E9A1D59D}" dt="2023-03-02T08:27:57.452" v="2453" actId="700"/>
          <ac:spMkLst>
            <pc:docMk/>
            <pc:sldMk cId="4217769597" sldId="276"/>
            <ac:spMk id="2" creationId="{87657C29-1A3B-9090-2528-30E69AB94051}"/>
          </ac:spMkLst>
        </pc:spChg>
        <pc:spChg chg="mod ord">
          <ac:chgData name="Matthieu De Mari" userId="dfb708c9-d8dc-439f-9a3b-c772bf4a311c" providerId="ADAL" clId="{5AF9E225-0E3D-4808-B523-40F6E9A1D59D}" dt="2023-03-02T08:31:32.489" v="2596" actId="20577"/>
          <ac:spMkLst>
            <pc:docMk/>
            <pc:sldMk cId="4217769597" sldId="276"/>
            <ac:spMk id="5" creationId="{2B13EA12-F42E-A14F-570D-C7B3FB0BA678}"/>
          </ac:spMkLst>
        </pc:spChg>
      </pc:sldChg>
      <pc:sldChg chg="modSp add mod modClrScheme chgLayout">
        <pc:chgData name="Matthieu De Mari" userId="dfb708c9-d8dc-439f-9a3b-c772bf4a311c" providerId="ADAL" clId="{5AF9E225-0E3D-4808-B523-40F6E9A1D59D}" dt="2023-03-02T09:05:04.931" v="4179" actId="207"/>
        <pc:sldMkLst>
          <pc:docMk/>
          <pc:sldMk cId="1233188664" sldId="277"/>
        </pc:sldMkLst>
        <pc:spChg chg="mod ord">
          <ac:chgData name="Matthieu De Mari" userId="dfb708c9-d8dc-439f-9a3b-c772bf4a311c" providerId="ADAL" clId="{5AF9E225-0E3D-4808-B523-40F6E9A1D59D}" dt="2023-03-02T08:51:43.961" v="3323" actId="700"/>
          <ac:spMkLst>
            <pc:docMk/>
            <pc:sldMk cId="1233188664" sldId="277"/>
            <ac:spMk id="2" creationId="{87657C29-1A3B-9090-2528-30E69AB94051}"/>
          </ac:spMkLst>
        </pc:spChg>
        <pc:spChg chg="mod ord">
          <ac:chgData name="Matthieu De Mari" userId="dfb708c9-d8dc-439f-9a3b-c772bf4a311c" providerId="ADAL" clId="{5AF9E225-0E3D-4808-B523-40F6E9A1D59D}" dt="2023-03-02T09:05:04.931" v="4179" actId="207"/>
          <ac:spMkLst>
            <pc:docMk/>
            <pc:sldMk cId="1233188664" sldId="277"/>
            <ac:spMk id="5" creationId="{2B13EA12-F42E-A14F-570D-C7B3FB0BA678}"/>
          </ac:spMkLst>
        </pc:spChg>
      </pc:sldChg>
      <pc:sldChg chg="addSp modSp add mod chgLayout">
        <pc:chgData name="Matthieu De Mari" userId="dfb708c9-d8dc-439f-9a3b-c772bf4a311c" providerId="ADAL" clId="{5AF9E225-0E3D-4808-B523-40F6E9A1D59D}" dt="2023-03-02T07:40:29.138" v="1964" actId="20577"/>
        <pc:sldMkLst>
          <pc:docMk/>
          <pc:sldMk cId="885607022" sldId="278"/>
        </pc:sldMkLst>
        <pc:spChg chg="mod ord">
          <ac:chgData name="Matthieu De Mari" userId="dfb708c9-d8dc-439f-9a3b-c772bf4a311c" providerId="ADAL" clId="{5AF9E225-0E3D-4808-B523-40F6E9A1D59D}" dt="2023-03-02T07:37:04.336" v="1795" actId="700"/>
          <ac:spMkLst>
            <pc:docMk/>
            <pc:sldMk cId="885607022" sldId="278"/>
            <ac:spMk id="2" creationId="{87657C29-1A3B-9090-2528-30E69AB94051}"/>
          </ac:spMkLst>
        </pc:spChg>
        <pc:spChg chg="add mod ord">
          <ac:chgData name="Matthieu De Mari" userId="dfb708c9-d8dc-439f-9a3b-c772bf4a311c" providerId="ADAL" clId="{5AF9E225-0E3D-4808-B523-40F6E9A1D59D}" dt="2023-03-02T07:40:29.138" v="1964" actId="20577"/>
          <ac:spMkLst>
            <pc:docMk/>
            <pc:sldMk cId="885607022" sldId="278"/>
            <ac:spMk id="3" creationId="{E1F7AF25-2360-31D8-D5BF-56EDDD31008D}"/>
          </ac:spMkLst>
        </pc:spChg>
        <pc:spChg chg="mod ord">
          <ac:chgData name="Matthieu De Mari" userId="dfb708c9-d8dc-439f-9a3b-c772bf4a311c" providerId="ADAL" clId="{5AF9E225-0E3D-4808-B523-40F6E9A1D59D}" dt="2023-03-02T07:40:27.571" v="1961" actId="27636"/>
          <ac:spMkLst>
            <pc:docMk/>
            <pc:sldMk cId="885607022" sldId="278"/>
            <ac:spMk id="5" creationId="{2B13EA12-F42E-A14F-570D-C7B3FB0BA678}"/>
          </ac:spMkLst>
        </pc:spChg>
      </pc:sldChg>
      <pc:sldChg chg="modSp add mod">
        <pc:chgData name="Matthieu De Mari" userId="dfb708c9-d8dc-439f-9a3b-c772bf4a311c" providerId="ADAL" clId="{5AF9E225-0E3D-4808-B523-40F6E9A1D59D}" dt="2023-03-02T07:41:39.244" v="2020" actId="27636"/>
        <pc:sldMkLst>
          <pc:docMk/>
          <pc:sldMk cId="3941141626" sldId="279"/>
        </pc:sldMkLst>
        <pc:spChg chg="mod">
          <ac:chgData name="Matthieu De Mari" userId="dfb708c9-d8dc-439f-9a3b-c772bf4a311c" providerId="ADAL" clId="{5AF9E225-0E3D-4808-B523-40F6E9A1D59D}" dt="2023-03-02T07:41:39.244" v="2020" actId="27636"/>
          <ac:spMkLst>
            <pc:docMk/>
            <pc:sldMk cId="3941141626" sldId="279"/>
            <ac:spMk id="3" creationId="{E1F7AF25-2360-31D8-D5BF-56EDDD31008D}"/>
          </ac:spMkLst>
        </pc:spChg>
        <pc:spChg chg="mod">
          <ac:chgData name="Matthieu De Mari" userId="dfb708c9-d8dc-439f-9a3b-c772bf4a311c" providerId="ADAL" clId="{5AF9E225-0E3D-4808-B523-40F6E9A1D59D}" dt="2023-03-02T07:41:39.243" v="2019" actId="27636"/>
          <ac:spMkLst>
            <pc:docMk/>
            <pc:sldMk cId="3941141626" sldId="279"/>
            <ac:spMk id="5" creationId="{2B13EA12-F42E-A14F-570D-C7B3FB0BA678}"/>
          </ac:spMkLst>
        </pc:spChg>
      </pc:sldChg>
      <pc:sldChg chg="modSp add mod">
        <pc:chgData name="Matthieu De Mari" userId="dfb708c9-d8dc-439f-9a3b-c772bf4a311c" providerId="ADAL" clId="{5AF9E225-0E3D-4808-B523-40F6E9A1D59D}" dt="2023-03-02T07:42:09.869" v="2043" actId="14100"/>
        <pc:sldMkLst>
          <pc:docMk/>
          <pc:sldMk cId="2409304258" sldId="280"/>
        </pc:sldMkLst>
        <pc:spChg chg="mod">
          <ac:chgData name="Matthieu De Mari" userId="dfb708c9-d8dc-439f-9a3b-c772bf4a311c" providerId="ADAL" clId="{5AF9E225-0E3D-4808-B523-40F6E9A1D59D}" dt="2023-03-02T07:42:09.869" v="2043" actId="14100"/>
          <ac:spMkLst>
            <pc:docMk/>
            <pc:sldMk cId="2409304258" sldId="280"/>
            <ac:spMk id="3" creationId="{E1F7AF25-2360-31D8-D5BF-56EDDD31008D}"/>
          </ac:spMkLst>
        </pc:spChg>
        <pc:spChg chg="mod">
          <ac:chgData name="Matthieu De Mari" userId="dfb708c9-d8dc-439f-9a3b-c772bf4a311c" providerId="ADAL" clId="{5AF9E225-0E3D-4808-B523-40F6E9A1D59D}" dt="2023-03-02T07:38:04.822" v="1837" actId="27636"/>
          <ac:spMkLst>
            <pc:docMk/>
            <pc:sldMk cId="2409304258" sldId="280"/>
            <ac:spMk id="5" creationId="{2B13EA12-F42E-A14F-570D-C7B3FB0BA678}"/>
          </ac:spMkLst>
        </pc:spChg>
      </pc:sldChg>
      <pc:sldChg chg="modSp add mod">
        <pc:chgData name="Matthieu De Mari" userId="dfb708c9-d8dc-439f-9a3b-c772bf4a311c" providerId="ADAL" clId="{5AF9E225-0E3D-4808-B523-40F6E9A1D59D}" dt="2023-03-02T07:43:05.203" v="2098" actId="27636"/>
        <pc:sldMkLst>
          <pc:docMk/>
          <pc:sldMk cId="2949375831" sldId="281"/>
        </pc:sldMkLst>
        <pc:spChg chg="mod">
          <ac:chgData name="Matthieu De Mari" userId="dfb708c9-d8dc-439f-9a3b-c772bf4a311c" providerId="ADAL" clId="{5AF9E225-0E3D-4808-B523-40F6E9A1D59D}" dt="2023-03-02T07:43:05.203" v="2098" actId="27636"/>
          <ac:spMkLst>
            <pc:docMk/>
            <pc:sldMk cId="2949375831" sldId="281"/>
            <ac:spMk id="3" creationId="{E1F7AF25-2360-31D8-D5BF-56EDDD31008D}"/>
          </ac:spMkLst>
        </pc:spChg>
        <pc:spChg chg="mod">
          <ac:chgData name="Matthieu De Mari" userId="dfb708c9-d8dc-439f-9a3b-c772bf4a311c" providerId="ADAL" clId="{5AF9E225-0E3D-4808-B523-40F6E9A1D59D}" dt="2023-03-02T07:43:05.202" v="2097" actId="27636"/>
          <ac:spMkLst>
            <pc:docMk/>
            <pc:sldMk cId="2949375831" sldId="281"/>
            <ac:spMk id="5" creationId="{2B13EA12-F42E-A14F-570D-C7B3FB0BA678}"/>
          </ac:spMkLst>
        </pc:spChg>
      </pc:sldChg>
      <pc:sldChg chg="addSp delSp modSp add mod modClrScheme chgLayout">
        <pc:chgData name="Matthieu De Mari" userId="dfb708c9-d8dc-439f-9a3b-c772bf4a311c" providerId="ADAL" clId="{5AF9E225-0E3D-4808-B523-40F6E9A1D59D}" dt="2023-03-02T08:43:47.428" v="3024"/>
        <pc:sldMkLst>
          <pc:docMk/>
          <pc:sldMk cId="2432782764" sldId="282"/>
        </pc:sldMkLst>
        <pc:spChg chg="mod ord">
          <ac:chgData name="Matthieu De Mari" userId="dfb708c9-d8dc-439f-9a3b-c772bf4a311c" providerId="ADAL" clId="{5AF9E225-0E3D-4808-B523-40F6E9A1D59D}" dt="2023-03-02T07:46:22.611" v="2138" actId="700"/>
          <ac:spMkLst>
            <pc:docMk/>
            <pc:sldMk cId="2432782764" sldId="282"/>
            <ac:spMk id="2" creationId="{87657C29-1A3B-9090-2528-30E69AB94051}"/>
          </ac:spMkLst>
        </pc:spChg>
        <pc:spChg chg="mod ord">
          <ac:chgData name="Matthieu De Mari" userId="dfb708c9-d8dc-439f-9a3b-c772bf4a311c" providerId="ADAL" clId="{5AF9E225-0E3D-4808-B523-40F6E9A1D59D}" dt="2023-03-02T07:46:22.611" v="2138" actId="700"/>
          <ac:spMkLst>
            <pc:docMk/>
            <pc:sldMk cId="2432782764" sldId="282"/>
            <ac:spMk id="5" creationId="{2B13EA12-F42E-A14F-570D-C7B3FB0BA678}"/>
          </ac:spMkLst>
        </pc:spChg>
        <pc:spChg chg="add mod">
          <ac:chgData name="Matthieu De Mari" userId="dfb708c9-d8dc-439f-9a3b-c772bf4a311c" providerId="ADAL" clId="{5AF9E225-0E3D-4808-B523-40F6E9A1D59D}" dt="2023-03-02T07:47:45.570" v="2255" actId="207"/>
          <ac:spMkLst>
            <pc:docMk/>
            <pc:sldMk cId="2432782764" sldId="282"/>
            <ac:spMk id="7" creationId="{6CF83D07-FBDA-1E76-E13D-3426B0ACC273}"/>
          </ac:spMkLst>
        </pc:spChg>
        <pc:spChg chg="add del mod">
          <ac:chgData name="Matthieu De Mari" userId="dfb708c9-d8dc-439f-9a3b-c772bf4a311c" providerId="ADAL" clId="{5AF9E225-0E3D-4808-B523-40F6E9A1D59D}" dt="2023-03-02T08:43:47.159" v="3023" actId="478"/>
          <ac:spMkLst>
            <pc:docMk/>
            <pc:sldMk cId="2432782764" sldId="282"/>
            <ac:spMk id="8" creationId="{04EAF616-AA82-5F60-E888-F7F6AB6D0795}"/>
          </ac:spMkLst>
        </pc:spChg>
        <pc:spChg chg="add del mod">
          <ac:chgData name="Matthieu De Mari" userId="dfb708c9-d8dc-439f-9a3b-c772bf4a311c" providerId="ADAL" clId="{5AF9E225-0E3D-4808-B523-40F6E9A1D59D}" dt="2023-03-02T08:43:45.894" v="3022"/>
          <ac:spMkLst>
            <pc:docMk/>
            <pc:sldMk cId="2432782764" sldId="282"/>
            <ac:spMk id="9" creationId="{6B94BEC5-C520-DF1D-B129-0692B33C7FC4}"/>
          </ac:spMkLst>
        </pc:spChg>
        <pc:spChg chg="add mod">
          <ac:chgData name="Matthieu De Mari" userId="dfb708c9-d8dc-439f-9a3b-c772bf4a311c" providerId="ADAL" clId="{5AF9E225-0E3D-4808-B523-40F6E9A1D59D}" dt="2023-03-02T08:43:47.428" v="3024"/>
          <ac:spMkLst>
            <pc:docMk/>
            <pc:sldMk cId="2432782764" sldId="282"/>
            <ac:spMk id="10" creationId="{73593546-FFB2-D679-BBCF-20BC29CA5856}"/>
          </ac:spMkLst>
        </pc:spChg>
        <pc:picChg chg="add del mod">
          <ac:chgData name="Matthieu De Mari" userId="dfb708c9-d8dc-439f-9a3b-c772bf4a311c" providerId="ADAL" clId="{5AF9E225-0E3D-4808-B523-40F6E9A1D59D}" dt="2023-03-02T07:46:27.657" v="2142" actId="478"/>
          <ac:picMkLst>
            <pc:docMk/>
            <pc:sldMk cId="2432782764" sldId="282"/>
            <ac:picMk id="4" creationId="{C892ADDA-3564-C985-379F-45F5A4461107}"/>
          </ac:picMkLst>
        </pc:picChg>
        <pc:picChg chg="add mod">
          <ac:chgData name="Matthieu De Mari" userId="dfb708c9-d8dc-439f-9a3b-c772bf4a311c" providerId="ADAL" clId="{5AF9E225-0E3D-4808-B523-40F6E9A1D59D}" dt="2023-03-02T07:46:27.944" v="2143"/>
          <ac:picMkLst>
            <pc:docMk/>
            <pc:sldMk cId="2432782764" sldId="282"/>
            <ac:picMk id="6" creationId="{2480711A-E210-4C5D-D509-EF0C9E63A10A}"/>
          </ac:picMkLst>
        </pc:picChg>
      </pc:sldChg>
      <pc:sldChg chg="modSp add del mod modClrScheme chgLayout">
        <pc:chgData name="Matthieu De Mari" userId="dfb708c9-d8dc-439f-9a3b-c772bf4a311c" providerId="ADAL" clId="{5AF9E225-0E3D-4808-B523-40F6E9A1D59D}" dt="2023-03-02T07:50:30.713" v="2314" actId="47"/>
        <pc:sldMkLst>
          <pc:docMk/>
          <pc:sldMk cId="3346743662" sldId="283"/>
        </pc:sldMkLst>
        <pc:spChg chg="mod ord">
          <ac:chgData name="Matthieu De Mari" userId="dfb708c9-d8dc-439f-9a3b-c772bf4a311c" providerId="ADAL" clId="{5AF9E225-0E3D-4808-B523-40F6E9A1D59D}" dt="2023-03-02T07:48:42.616" v="2276" actId="700"/>
          <ac:spMkLst>
            <pc:docMk/>
            <pc:sldMk cId="3346743662" sldId="283"/>
            <ac:spMk id="2" creationId="{87657C29-1A3B-9090-2528-30E69AB94051}"/>
          </ac:spMkLst>
        </pc:spChg>
        <pc:spChg chg="mod ord">
          <ac:chgData name="Matthieu De Mari" userId="dfb708c9-d8dc-439f-9a3b-c772bf4a311c" providerId="ADAL" clId="{5AF9E225-0E3D-4808-B523-40F6E9A1D59D}" dt="2023-03-02T07:49:41.866" v="2304" actId="27636"/>
          <ac:spMkLst>
            <pc:docMk/>
            <pc:sldMk cId="3346743662" sldId="283"/>
            <ac:spMk id="5" creationId="{2B13EA12-F42E-A14F-570D-C7B3FB0BA678}"/>
          </ac:spMkLst>
        </pc:spChg>
      </pc:sldChg>
      <pc:sldChg chg="modSp add mod">
        <pc:chgData name="Matthieu De Mari" userId="dfb708c9-d8dc-439f-9a3b-c772bf4a311c" providerId="ADAL" clId="{5AF9E225-0E3D-4808-B523-40F6E9A1D59D}" dt="2023-03-02T08:49:01.268" v="3268" actId="20577"/>
        <pc:sldMkLst>
          <pc:docMk/>
          <pc:sldMk cId="3869391851" sldId="284"/>
        </pc:sldMkLst>
        <pc:spChg chg="mod">
          <ac:chgData name="Matthieu De Mari" userId="dfb708c9-d8dc-439f-9a3b-c772bf4a311c" providerId="ADAL" clId="{5AF9E225-0E3D-4808-B523-40F6E9A1D59D}" dt="2023-03-02T08:49:01.268" v="3268" actId="20577"/>
          <ac:spMkLst>
            <pc:docMk/>
            <pc:sldMk cId="3869391851" sldId="284"/>
            <ac:spMk id="2" creationId="{87657C29-1A3B-9090-2528-30E69AB94051}"/>
          </ac:spMkLst>
        </pc:spChg>
        <pc:spChg chg="mod">
          <ac:chgData name="Matthieu De Mari" userId="dfb708c9-d8dc-439f-9a3b-c772bf4a311c" providerId="ADAL" clId="{5AF9E225-0E3D-4808-B523-40F6E9A1D59D}" dt="2023-03-02T08:04:58.800" v="2394" actId="20577"/>
          <ac:spMkLst>
            <pc:docMk/>
            <pc:sldMk cId="3869391851" sldId="284"/>
            <ac:spMk id="5" creationId="{2B13EA12-F42E-A14F-570D-C7B3FB0BA678}"/>
          </ac:spMkLst>
        </pc:spChg>
      </pc:sldChg>
      <pc:sldChg chg="modSp add mod ord">
        <pc:chgData name="Matthieu De Mari" userId="dfb708c9-d8dc-439f-9a3b-c772bf4a311c" providerId="ADAL" clId="{5AF9E225-0E3D-4808-B523-40F6E9A1D59D}" dt="2023-03-02T08:47:17.468" v="3221" actId="20577"/>
        <pc:sldMkLst>
          <pc:docMk/>
          <pc:sldMk cId="1567445271" sldId="285"/>
        </pc:sldMkLst>
        <pc:spChg chg="mod">
          <ac:chgData name="Matthieu De Mari" userId="dfb708c9-d8dc-439f-9a3b-c772bf4a311c" providerId="ADAL" clId="{5AF9E225-0E3D-4808-B523-40F6E9A1D59D}" dt="2023-03-02T07:52:47.820" v="2380" actId="20577"/>
          <ac:spMkLst>
            <pc:docMk/>
            <pc:sldMk cId="1567445271" sldId="285"/>
            <ac:spMk id="2" creationId="{87657C29-1A3B-9090-2528-30E69AB94051}"/>
          </ac:spMkLst>
        </pc:spChg>
        <pc:spChg chg="mod">
          <ac:chgData name="Matthieu De Mari" userId="dfb708c9-d8dc-439f-9a3b-c772bf4a311c" providerId="ADAL" clId="{5AF9E225-0E3D-4808-B523-40F6E9A1D59D}" dt="2023-03-02T08:47:17.468" v="3221" actId="20577"/>
          <ac:spMkLst>
            <pc:docMk/>
            <pc:sldMk cId="1567445271" sldId="285"/>
            <ac:spMk id="5" creationId="{2B13EA12-F42E-A14F-570D-C7B3FB0BA678}"/>
          </ac:spMkLst>
        </pc:spChg>
      </pc:sldChg>
      <pc:sldChg chg="new del">
        <pc:chgData name="Matthieu De Mari" userId="dfb708c9-d8dc-439f-9a3b-c772bf4a311c" providerId="ADAL" clId="{5AF9E225-0E3D-4808-B523-40F6E9A1D59D}" dt="2023-03-02T09:20:57.277" v="4650" actId="47"/>
        <pc:sldMkLst>
          <pc:docMk/>
          <pc:sldMk cId="1786940851" sldId="286"/>
        </pc:sldMkLst>
      </pc:sldChg>
      <pc:sldChg chg="addSp delSp modSp add del mod">
        <pc:chgData name="Matthieu De Mari" userId="dfb708c9-d8dc-439f-9a3b-c772bf4a311c" providerId="ADAL" clId="{5AF9E225-0E3D-4808-B523-40F6E9A1D59D}" dt="2023-03-02T07:52:04.495" v="2352" actId="47"/>
        <pc:sldMkLst>
          <pc:docMk/>
          <pc:sldMk cId="2521085326" sldId="286"/>
        </pc:sldMkLst>
        <pc:spChg chg="add del mod">
          <ac:chgData name="Matthieu De Mari" userId="dfb708c9-d8dc-439f-9a3b-c772bf4a311c" providerId="ADAL" clId="{5AF9E225-0E3D-4808-B523-40F6E9A1D59D}" dt="2023-03-02T07:51:48.309" v="2347" actId="478"/>
          <ac:spMkLst>
            <pc:docMk/>
            <pc:sldMk cId="2521085326" sldId="286"/>
            <ac:spMk id="4" creationId="{EC0267C5-FD87-53BD-23F2-95BC6424A451}"/>
          </ac:spMkLst>
        </pc:spChg>
        <pc:spChg chg="del">
          <ac:chgData name="Matthieu De Mari" userId="dfb708c9-d8dc-439f-9a3b-c772bf4a311c" providerId="ADAL" clId="{5AF9E225-0E3D-4808-B523-40F6E9A1D59D}" dt="2023-03-02T07:51:46.715" v="2346" actId="478"/>
          <ac:spMkLst>
            <pc:docMk/>
            <pc:sldMk cId="2521085326" sldId="286"/>
            <ac:spMk id="5" creationId="{2B13EA12-F42E-A14F-570D-C7B3FB0BA678}"/>
          </ac:spMkLst>
        </pc:spChg>
        <pc:picChg chg="add mod">
          <ac:chgData name="Matthieu De Mari" userId="dfb708c9-d8dc-439f-9a3b-c772bf4a311c" providerId="ADAL" clId="{5AF9E225-0E3D-4808-B523-40F6E9A1D59D}" dt="2023-03-02T07:51:57.677" v="2351" actId="1076"/>
          <ac:picMkLst>
            <pc:docMk/>
            <pc:sldMk cId="2521085326" sldId="286"/>
            <ac:picMk id="6" creationId="{54BD047C-34A8-A322-5C03-52E78A2B8D91}"/>
          </ac:picMkLst>
        </pc:picChg>
      </pc:sldChg>
      <pc:sldChg chg="add">
        <pc:chgData name="Matthieu De Mari" userId="dfb708c9-d8dc-439f-9a3b-c772bf4a311c" providerId="ADAL" clId="{5AF9E225-0E3D-4808-B523-40F6E9A1D59D}" dt="2023-03-02T08:31:29.223" v="2595" actId="2890"/>
        <pc:sldMkLst>
          <pc:docMk/>
          <pc:sldMk cId="2870852187" sldId="287"/>
        </pc:sldMkLst>
      </pc:sldChg>
      <pc:sldChg chg="addSp delSp modSp new mod modClrScheme chgLayout">
        <pc:chgData name="Matthieu De Mari" userId="dfb708c9-d8dc-439f-9a3b-c772bf4a311c" providerId="ADAL" clId="{5AF9E225-0E3D-4808-B523-40F6E9A1D59D}" dt="2023-03-02T08:35:16.091" v="2758" actId="20577"/>
        <pc:sldMkLst>
          <pc:docMk/>
          <pc:sldMk cId="3486387661" sldId="288"/>
        </pc:sldMkLst>
        <pc:spChg chg="del mod ord">
          <ac:chgData name="Matthieu De Mari" userId="dfb708c9-d8dc-439f-9a3b-c772bf4a311c" providerId="ADAL" clId="{5AF9E225-0E3D-4808-B523-40F6E9A1D59D}" dt="2023-03-02T08:34:37.767" v="2642" actId="700"/>
          <ac:spMkLst>
            <pc:docMk/>
            <pc:sldMk cId="3486387661" sldId="288"/>
            <ac:spMk id="2" creationId="{F4612675-FCDC-5B37-9029-719409627A5A}"/>
          </ac:spMkLst>
        </pc:spChg>
        <pc:spChg chg="mod ord">
          <ac:chgData name="Matthieu De Mari" userId="dfb708c9-d8dc-439f-9a3b-c772bf4a311c" providerId="ADAL" clId="{5AF9E225-0E3D-4808-B523-40F6E9A1D59D}" dt="2023-03-02T08:34:40.381" v="2647" actId="27636"/>
          <ac:spMkLst>
            <pc:docMk/>
            <pc:sldMk cId="3486387661" sldId="288"/>
            <ac:spMk id="3" creationId="{C138818D-C6AF-E451-6FCE-ED2A40154B7A}"/>
          </ac:spMkLst>
        </pc:spChg>
        <pc:spChg chg="add mod ord">
          <ac:chgData name="Matthieu De Mari" userId="dfb708c9-d8dc-439f-9a3b-c772bf4a311c" providerId="ADAL" clId="{5AF9E225-0E3D-4808-B523-40F6E9A1D59D}" dt="2023-03-02T08:35:16.091" v="2758" actId="20577"/>
          <ac:spMkLst>
            <pc:docMk/>
            <pc:sldMk cId="3486387661" sldId="288"/>
            <ac:spMk id="4" creationId="{FAA00B7A-D40D-50C7-609B-A59B4EFABF43}"/>
          </ac:spMkLst>
        </pc:spChg>
        <pc:spChg chg="add mod ord">
          <ac:chgData name="Matthieu De Mari" userId="dfb708c9-d8dc-439f-9a3b-c772bf4a311c" providerId="ADAL" clId="{5AF9E225-0E3D-4808-B523-40F6E9A1D59D}" dt="2023-03-02T08:34:57.910" v="2721" actId="20577"/>
          <ac:spMkLst>
            <pc:docMk/>
            <pc:sldMk cId="3486387661" sldId="288"/>
            <ac:spMk id="5" creationId="{DC5B08FF-7D05-A1F5-35B7-5B067BDD0835}"/>
          </ac:spMkLst>
        </pc:spChg>
        <pc:picChg chg="add mod">
          <ac:chgData name="Matthieu De Mari" userId="dfb708c9-d8dc-439f-9a3b-c772bf4a311c" providerId="ADAL" clId="{5AF9E225-0E3D-4808-B523-40F6E9A1D59D}" dt="2023-03-02T08:35:03.377" v="2725" actId="1076"/>
          <ac:picMkLst>
            <pc:docMk/>
            <pc:sldMk cId="3486387661" sldId="288"/>
            <ac:picMk id="7" creationId="{080BFE84-9981-5B49-533B-D646CBF01988}"/>
          </ac:picMkLst>
        </pc:picChg>
      </pc:sldChg>
      <pc:sldChg chg="addSp delSp modSp add mod">
        <pc:chgData name="Matthieu De Mari" userId="dfb708c9-d8dc-439f-9a3b-c772bf4a311c" providerId="ADAL" clId="{5AF9E225-0E3D-4808-B523-40F6E9A1D59D}" dt="2023-03-02T08:38:16.072" v="2894" actId="113"/>
        <pc:sldMkLst>
          <pc:docMk/>
          <pc:sldMk cId="2118681498" sldId="289"/>
        </pc:sldMkLst>
        <pc:spChg chg="mod">
          <ac:chgData name="Matthieu De Mari" userId="dfb708c9-d8dc-439f-9a3b-c772bf4a311c" providerId="ADAL" clId="{5AF9E225-0E3D-4808-B523-40F6E9A1D59D}" dt="2023-03-02T08:38:16.072" v="2894" actId="113"/>
          <ac:spMkLst>
            <pc:docMk/>
            <pc:sldMk cId="2118681498" sldId="289"/>
            <ac:spMk id="5" creationId="{DC5B08FF-7D05-A1F5-35B7-5B067BDD0835}"/>
          </ac:spMkLst>
        </pc:spChg>
        <pc:picChg chg="add mod">
          <ac:chgData name="Matthieu De Mari" userId="dfb708c9-d8dc-439f-9a3b-c772bf4a311c" providerId="ADAL" clId="{5AF9E225-0E3D-4808-B523-40F6E9A1D59D}" dt="2023-03-02T08:37:16.689" v="2881" actId="1076"/>
          <ac:picMkLst>
            <pc:docMk/>
            <pc:sldMk cId="2118681498" sldId="289"/>
            <ac:picMk id="6" creationId="{B9B1F783-5C9B-1900-BC04-D7161A01A992}"/>
          </ac:picMkLst>
        </pc:picChg>
        <pc:picChg chg="del">
          <ac:chgData name="Matthieu De Mari" userId="dfb708c9-d8dc-439f-9a3b-c772bf4a311c" providerId="ADAL" clId="{5AF9E225-0E3D-4808-B523-40F6E9A1D59D}" dt="2023-03-02T08:35:52.991" v="2760" actId="478"/>
          <ac:picMkLst>
            <pc:docMk/>
            <pc:sldMk cId="2118681498" sldId="289"/>
            <ac:picMk id="7" creationId="{080BFE84-9981-5B49-533B-D646CBF01988}"/>
          </ac:picMkLst>
        </pc:picChg>
      </pc:sldChg>
      <pc:sldChg chg="addSp delSp modSp new mod modClrScheme chgLayout">
        <pc:chgData name="Matthieu De Mari" userId="dfb708c9-d8dc-439f-9a3b-c772bf4a311c" providerId="ADAL" clId="{5AF9E225-0E3D-4808-B523-40F6E9A1D59D}" dt="2023-03-02T08:44:18.884" v="3062" actId="1036"/>
        <pc:sldMkLst>
          <pc:docMk/>
          <pc:sldMk cId="2562857934" sldId="290"/>
        </pc:sldMkLst>
        <pc:spChg chg="mod ord">
          <ac:chgData name="Matthieu De Mari" userId="dfb708c9-d8dc-439f-9a3b-c772bf4a311c" providerId="ADAL" clId="{5AF9E225-0E3D-4808-B523-40F6E9A1D59D}" dt="2023-03-02T08:42:02.491" v="3000" actId="700"/>
          <ac:spMkLst>
            <pc:docMk/>
            <pc:sldMk cId="2562857934" sldId="290"/>
            <ac:spMk id="2" creationId="{BCE0280D-E69E-AFD4-54DB-A0586F69E5B1}"/>
          </ac:spMkLst>
        </pc:spChg>
        <pc:spChg chg="mod ord">
          <ac:chgData name="Matthieu De Mari" userId="dfb708c9-d8dc-439f-9a3b-c772bf4a311c" providerId="ADAL" clId="{5AF9E225-0E3D-4808-B523-40F6E9A1D59D}" dt="2023-03-02T08:42:24.180" v="3008" actId="20577"/>
          <ac:spMkLst>
            <pc:docMk/>
            <pc:sldMk cId="2562857934" sldId="290"/>
            <ac:spMk id="3" creationId="{30506D83-108F-33EE-389E-86C33979129B}"/>
          </ac:spMkLst>
        </pc:spChg>
        <pc:spChg chg="add del mod ord">
          <ac:chgData name="Matthieu De Mari" userId="dfb708c9-d8dc-439f-9a3b-c772bf4a311c" providerId="ADAL" clId="{5AF9E225-0E3D-4808-B523-40F6E9A1D59D}" dt="2023-03-02T08:42:13.221" v="3005" actId="478"/>
          <ac:spMkLst>
            <pc:docMk/>
            <pc:sldMk cId="2562857934" sldId="290"/>
            <ac:spMk id="4" creationId="{428F5BFF-84CA-D49B-9A2E-E6F8DBB16F59}"/>
          </ac:spMkLst>
        </pc:spChg>
        <pc:spChg chg="add del mod">
          <ac:chgData name="Matthieu De Mari" userId="dfb708c9-d8dc-439f-9a3b-c772bf4a311c" providerId="ADAL" clId="{5AF9E225-0E3D-4808-B523-40F6E9A1D59D}" dt="2023-03-02T08:44:14.047" v="3056" actId="478"/>
          <ac:spMkLst>
            <pc:docMk/>
            <pc:sldMk cId="2562857934" sldId="290"/>
            <ac:spMk id="9" creationId="{E9B2B529-A121-72E0-AE95-1C3D84E20DB3}"/>
          </ac:spMkLst>
        </pc:spChg>
        <pc:spChg chg="add mod">
          <ac:chgData name="Matthieu De Mari" userId="dfb708c9-d8dc-439f-9a3b-c772bf4a311c" providerId="ADAL" clId="{5AF9E225-0E3D-4808-B523-40F6E9A1D59D}" dt="2023-03-02T08:44:18.884" v="3062" actId="1036"/>
          <ac:spMkLst>
            <pc:docMk/>
            <pc:sldMk cId="2562857934" sldId="290"/>
            <ac:spMk id="10" creationId="{7ED0F190-D3E4-F041-958D-F931C15664E6}"/>
          </ac:spMkLst>
        </pc:spChg>
        <pc:picChg chg="add mod">
          <ac:chgData name="Matthieu De Mari" userId="dfb708c9-d8dc-439f-9a3b-c772bf4a311c" providerId="ADAL" clId="{5AF9E225-0E3D-4808-B523-40F6E9A1D59D}" dt="2023-03-02T08:44:08.390" v="3054" actId="1038"/>
          <ac:picMkLst>
            <pc:docMk/>
            <pc:sldMk cId="2562857934" sldId="290"/>
            <ac:picMk id="6" creationId="{443F2A43-9B9A-30DD-287B-B34B57370886}"/>
          </ac:picMkLst>
        </pc:picChg>
        <pc:picChg chg="add mod">
          <ac:chgData name="Matthieu De Mari" userId="dfb708c9-d8dc-439f-9a3b-c772bf4a311c" providerId="ADAL" clId="{5AF9E225-0E3D-4808-B523-40F6E9A1D59D}" dt="2023-03-02T08:42:41.087" v="3013" actId="1076"/>
          <ac:picMkLst>
            <pc:docMk/>
            <pc:sldMk cId="2562857934" sldId="290"/>
            <ac:picMk id="8" creationId="{76B653B4-B1FF-34AB-F799-3C6DD7B2DB72}"/>
          </ac:picMkLst>
        </pc:picChg>
      </pc:sldChg>
      <pc:sldChg chg="delSp modSp add mod">
        <pc:chgData name="Matthieu De Mari" userId="dfb708c9-d8dc-439f-9a3b-c772bf4a311c" providerId="ADAL" clId="{5AF9E225-0E3D-4808-B523-40F6E9A1D59D}" dt="2023-03-02T08:47:27.886" v="3225" actId="20577"/>
        <pc:sldMkLst>
          <pc:docMk/>
          <pc:sldMk cId="3292482358" sldId="291"/>
        </pc:sldMkLst>
        <pc:spChg chg="mod">
          <ac:chgData name="Matthieu De Mari" userId="dfb708c9-d8dc-439f-9a3b-c772bf4a311c" providerId="ADAL" clId="{5AF9E225-0E3D-4808-B523-40F6E9A1D59D}" dt="2023-03-02T08:47:27.886" v="3225" actId="20577"/>
          <ac:spMkLst>
            <pc:docMk/>
            <pc:sldMk cId="3292482358" sldId="291"/>
            <ac:spMk id="5" creationId="{DC5B08FF-7D05-A1F5-35B7-5B067BDD0835}"/>
          </ac:spMkLst>
        </pc:spChg>
        <pc:picChg chg="del">
          <ac:chgData name="Matthieu De Mari" userId="dfb708c9-d8dc-439f-9a3b-c772bf4a311c" providerId="ADAL" clId="{5AF9E225-0E3D-4808-B523-40F6E9A1D59D}" dt="2023-03-02T08:38:26.446" v="2896" actId="478"/>
          <ac:picMkLst>
            <pc:docMk/>
            <pc:sldMk cId="3292482358" sldId="291"/>
            <ac:picMk id="6" creationId="{B9B1F783-5C9B-1900-BC04-D7161A01A992}"/>
          </ac:picMkLst>
        </pc:picChg>
      </pc:sldChg>
      <pc:sldChg chg="addSp delSp modSp add mod">
        <pc:chgData name="Matthieu De Mari" userId="dfb708c9-d8dc-439f-9a3b-c772bf4a311c" providerId="ADAL" clId="{5AF9E225-0E3D-4808-B523-40F6E9A1D59D}" dt="2023-03-02T08:44:21.897" v="3064"/>
        <pc:sldMkLst>
          <pc:docMk/>
          <pc:sldMk cId="3520355124" sldId="292"/>
        </pc:sldMkLst>
        <pc:spChg chg="add del mod">
          <ac:chgData name="Matthieu De Mari" userId="dfb708c9-d8dc-439f-9a3b-c772bf4a311c" providerId="ADAL" clId="{5AF9E225-0E3D-4808-B523-40F6E9A1D59D}" dt="2023-03-02T08:44:21.697" v="3063" actId="478"/>
          <ac:spMkLst>
            <pc:docMk/>
            <pc:sldMk cId="3520355124" sldId="292"/>
            <ac:spMk id="7" creationId="{59793ECA-8173-3D7A-F8AB-A7491EF717F7}"/>
          </ac:spMkLst>
        </pc:spChg>
        <pc:spChg chg="add mod">
          <ac:chgData name="Matthieu De Mari" userId="dfb708c9-d8dc-439f-9a3b-c772bf4a311c" providerId="ADAL" clId="{5AF9E225-0E3D-4808-B523-40F6E9A1D59D}" dt="2023-03-02T08:44:21.897" v="3064"/>
          <ac:spMkLst>
            <pc:docMk/>
            <pc:sldMk cId="3520355124" sldId="292"/>
            <ac:spMk id="9" creationId="{79D6F656-72E0-A2BA-03EB-373E523ACD6B}"/>
          </ac:spMkLst>
        </pc:spChg>
        <pc:picChg chg="add mod">
          <ac:chgData name="Matthieu De Mari" userId="dfb708c9-d8dc-439f-9a3b-c772bf4a311c" providerId="ADAL" clId="{5AF9E225-0E3D-4808-B523-40F6E9A1D59D}" dt="2023-03-02T08:43:31.904" v="3019" actId="1076"/>
          <ac:picMkLst>
            <pc:docMk/>
            <pc:sldMk cId="3520355124" sldId="292"/>
            <ac:picMk id="5" creationId="{D902306C-37FB-ECEE-99FA-743032E028F6}"/>
          </ac:picMkLst>
        </pc:picChg>
        <pc:picChg chg="del">
          <ac:chgData name="Matthieu De Mari" userId="dfb708c9-d8dc-439f-9a3b-c772bf4a311c" providerId="ADAL" clId="{5AF9E225-0E3D-4808-B523-40F6E9A1D59D}" dt="2023-03-02T08:43:25.131" v="3015" actId="478"/>
          <ac:picMkLst>
            <pc:docMk/>
            <pc:sldMk cId="3520355124" sldId="292"/>
            <ac:picMk id="6" creationId="{443F2A43-9B9A-30DD-287B-B34B57370886}"/>
          </ac:picMkLst>
        </pc:picChg>
      </pc:sldChg>
      <pc:sldChg chg="modSp new mod">
        <pc:chgData name="Matthieu De Mari" userId="dfb708c9-d8dc-439f-9a3b-c772bf4a311c" providerId="ADAL" clId="{5AF9E225-0E3D-4808-B523-40F6E9A1D59D}" dt="2023-03-02T08:47:53.024" v="3226" actId="114"/>
        <pc:sldMkLst>
          <pc:docMk/>
          <pc:sldMk cId="3046349634" sldId="293"/>
        </pc:sldMkLst>
        <pc:spChg chg="mod">
          <ac:chgData name="Matthieu De Mari" userId="dfb708c9-d8dc-439f-9a3b-c772bf4a311c" providerId="ADAL" clId="{5AF9E225-0E3D-4808-B523-40F6E9A1D59D}" dt="2023-03-02T08:45:29.243" v="3125" actId="20577"/>
          <ac:spMkLst>
            <pc:docMk/>
            <pc:sldMk cId="3046349634" sldId="293"/>
            <ac:spMk id="2" creationId="{3BD544E6-22B2-D018-F02A-B886B1BC209B}"/>
          </ac:spMkLst>
        </pc:spChg>
        <pc:spChg chg="mod">
          <ac:chgData name="Matthieu De Mari" userId="dfb708c9-d8dc-439f-9a3b-c772bf4a311c" providerId="ADAL" clId="{5AF9E225-0E3D-4808-B523-40F6E9A1D59D}" dt="2023-03-02T08:47:53.024" v="3226" actId="114"/>
          <ac:spMkLst>
            <pc:docMk/>
            <pc:sldMk cId="3046349634" sldId="293"/>
            <ac:spMk id="3" creationId="{0B4790D0-53F9-363F-B6B5-FCCD143331AF}"/>
          </ac:spMkLst>
        </pc:spChg>
      </pc:sldChg>
      <pc:sldChg chg="modSp add mod">
        <pc:chgData name="Matthieu De Mari" userId="dfb708c9-d8dc-439f-9a3b-c772bf4a311c" providerId="ADAL" clId="{5AF9E225-0E3D-4808-B523-40F6E9A1D59D}" dt="2023-03-02T09:04:46.904" v="4174" actId="27636"/>
        <pc:sldMkLst>
          <pc:docMk/>
          <pc:sldMk cId="427136966" sldId="294"/>
        </pc:sldMkLst>
        <pc:spChg chg="mod">
          <ac:chgData name="Matthieu De Mari" userId="dfb708c9-d8dc-439f-9a3b-c772bf4a311c" providerId="ADAL" clId="{5AF9E225-0E3D-4808-B523-40F6E9A1D59D}" dt="2023-03-02T08:49:12.400" v="3273" actId="20577"/>
          <ac:spMkLst>
            <pc:docMk/>
            <pc:sldMk cId="427136966" sldId="294"/>
            <ac:spMk id="2" creationId="{3BD544E6-22B2-D018-F02A-B886B1BC209B}"/>
          </ac:spMkLst>
        </pc:spChg>
        <pc:spChg chg="mod">
          <ac:chgData name="Matthieu De Mari" userId="dfb708c9-d8dc-439f-9a3b-c772bf4a311c" providerId="ADAL" clId="{5AF9E225-0E3D-4808-B523-40F6E9A1D59D}" dt="2023-03-02T09:04:46.904" v="4174" actId="27636"/>
          <ac:spMkLst>
            <pc:docMk/>
            <pc:sldMk cId="427136966" sldId="294"/>
            <ac:spMk id="3" creationId="{0B4790D0-53F9-363F-B6B5-FCCD143331AF}"/>
          </ac:spMkLst>
        </pc:spChg>
      </pc:sldChg>
      <pc:sldChg chg="addSp delSp modSp new mod modClrScheme chgLayout">
        <pc:chgData name="Matthieu De Mari" userId="dfb708c9-d8dc-439f-9a3b-c772bf4a311c" providerId="ADAL" clId="{5AF9E225-0E3D-4808-B523-40F6E9A1D59D}" dt="2023-03-02T09:05:33.864" v="4216" actId="20577"/>
        <pc:sldMkLst>
          <pc:docMk/>
          <pc:sldMk cId="323951598" sldId="295"/>
        </pc:sldMkLst>
        <pc:spChg chg="del mod ord">
          <ac:chgData name="Matthieu De Mari" userId="dfb708c9-d8dc-439f-9a3b-c772bf4a311c" providerId="ADAL" clId="{5AF9E225-0E3D-4808-B523-40F6E9A1D59D}" dt="2023-03-02T08:50:53.075" v="3299" actId="700"/>
          <ac:spMkLst>
            <pc:docMk/>
            <pc:sldMk cId="323951598" sldId="295"/>
            <ac:spMk id="2" creationId="{DB628DF2-220C-014A-227A-AFCDA83BA19A}"/>
          </ac:spMkLst>
        </pc:spChg>
        <pc:spChg chg="del mod ord">
          <ac:chgData name="Matthieu De Mari" userId="dfb708c9-d8dc-439f-9a3b-c772bf4a311c" providerId="ADAL" clId="{5AF9E225-0E3D-4808-B523-40F6E9A1D59D}" dt="2023-03-02T08:50:53.075" v="3299" actId="700"/>
          <ac:spMkLst>
            <pc:docMk/>
            <pc:sldMk cId="323951598" sldId="295"/>
            <ac:spMk id="3" creationId="{F8F906A2-A4EE-7C99-5656-6C1167A2BFF8}"/>
          </ac:spMkLst>
        </pc:spChg>
        <pc:spChg chg="del">
          <ac:chgData name="Matthieu De Mari" userId="dfb708c9-d8dc-439f-9a3b-c772bf4a311c" providerId="ADAL" clId="{5AF9E225-0E3D-4808-B523-40F6E9A1D59D}" dt="2023-03-02T08:50:53.075" v="3299" actId="700"/>
          <ac:spMkLst>
            <pc:docMk/>
            <pc:sldMk cId="323951598" sldId="295"/>
            <ac:spMk id="4" creationId="{AD936443-007E-F3D4-CBCF-09B865B5A94B}"/>
          </ac:spMkLst>
        </pc:spChg>
        <pc:spChg chg="add mod ord">
          <ac:chgData name="Matthieu De Mari" userId="dfb708c9-d8dc-439f-9a3b-c772bf4a311c" providerId="ADAL" clId="{5AF9E225-0E3D-4808-B523-40F6E9A1D59D}" dt="2023-03-02T08:52:46.848" v="3375" actId="20577"/>
          <ac:spMkLst>
            <pc:docMk/>
            <pc:sldMk cId="323951598" sldId="295"/>
            <ac:spMk id="5" creationId="{612AEEA9-41B6-ED03-6C32-23B2219F119B}"/>
          </ac:spMkLst>
        </pc:spChg>
        <pc:spChg chg="add mod ord">
          <ac:chgData name="Matthieu De Mari" userId="dfb708c9-d8dc-439f-9a3b-c772bf4a311c" providerId="ADAL" clId="{5AF9E225-0E3D-4808-B523-40F6E9A1D59D}" dt="2023-03-02T09:05:33.864" v="4216" actId="20577"/>
          <ac:spMkLst>
            <pc:docMk/>
            <pc:sldMk cId="323951598" sldId="295"/>
            <ac:spMk id="6" creationId="{59E73361-8759-0080-17AE-8FB69DE2B9FF}"/>
          </ac:spMkLst>
        </pc:spChg>
      </pc:sldChg>
      <pc:sldChg chg="addSp delSp modSp new mod modClrScheme chgLayout">
        <pc:chgData name="Matthieu De Mari" userId="dfb708c9-d8dc-439f-9a3b-c772bf4a311c" providerId="ADAL" clId="{5AF9E225-0E3D-4808-B523-40F6E9A1D59D}" dt="2023-03-02T09:06:28.328" v="4228" actId="20577"/>
        <pc:sldMkLst>
          <pc:docMk/>
          <pc:sldMk cId="1855779909" sldId="296"/>
        </pc:sldMkLst>
        <pc:spChg chg="del mod ord">
          <ac:chgData name="Matthieu De Mari" userId="dfb708c9-d8dc-439f-9a3b-c772bf4a311c" providerId="ADAL" clId="{5AF9E225-0E3D-4808-B523-40F6E9A1D59D}" dt="2023-03-02T08:51:35.309" v="3321" actId="700"/>
          <ac:spMkLst>
            <pc:docMk/>
            <pc:sldMk cId="1855779909" sldId="296"/>
            <ac:spMk id="2" creationId="{E999589A-FBC7-ED2C-F0E6-CAC4138FA6F3}"/>
          </ac:spMkLst>
        </pc:spChg>
        <pc:spChg chg="mod ord">
          <ac:chgData name="Matthieu De Mari" userId="dfb708c9-d8dc-439f-9a3b-c772bf4a311c" providerId="ADAL" clId="{5AF9E225-0E3D-4808-B523-40F6E9A1D59D}" dt="2023-03-02T09:06:28.328" v="4228" actId="20577"/>
          <ac:spMkLst>
            <pc:docMk/>
            <pc:sldMk cId="1855779909" sldId="296"/>
            <ac:spMk id="3" creationId="{2AA71324-43A9-3773-A9F6-00EC1B6AE4B5}"/>
          </ac:spMkLst>
        </pc:spChg>
        <pc:spChg chg="del mod">
          <ac:chgData name="Matthieu De Mari" userId="dfb708c9-d8dc-439f-9a3b-c772bf4a311c" providerId="ADAL" clId="{5AF9E225-0E3D-4808-B523-40F6E9A1D59D}" dt="2023-03-02T08:51:35.309" v="3321" actId="700"/>
          <ac:spMkLst>
            <pc:docMk/>
            <pc:sldMk cId="1855779909" sldId="296"/>
            <ac:spMk id="4" creationId="{BE8E1445-FAEE-DA2A-EC42-9250F7E19885}"/>
          </ac:spMkLst>
        </pc:spChg>
        <pc:spChg chg="add mod ord">
          <ac:chgData name="Matthieu De Mari" userId="dfb708c9-d8dc-439f-9a3b-c772bf4a311c" providerId="ADAL" clId="{5AF9E225-0E3D-4808-B523-40F6E9A1D59D}" dt="2023-03-02T09:04:20.369" v="4159" actId="20577"/>
          <ac:spMkLst>
            <pc:docMk/>
            <pc:sldMk cId="1855779909" sldId="296"/>
            <ac:spMk id="5" creationId="{099CC6C1-BA31-E246-8AF2-1BFB1D218A2D}"/>
          </ac:spMkLst>
        </pc:spChg>
      </pc:sldChg>
      <pc:sldChg chg="modSp add mod">
        <pc:chgData name="Matthieu De Mari" userId="dfb708c9-d8dc-439f-9a3b-c772bf4a311c" providerId="ADAL" clId="{5AF9E225-0E3D-4808-B523-40F6E9A1D59D}" dt="2023-03-02T08:56:04.515" v="3607" actId="20577"/>
        <pc:sldMkLst>
          <pc:docMk/>
          <pc:sldMk cId="1514077654" sldId="297"/>
        </pc:sldMkLst>
        <pc:spChg chg="mod">
          <ac:chgData name="Matthieu De Mari" userId="dfb708c9-d8dc-439f-9a3b-c772bf4a311c" providerId="ADAL" clId="{5AF9E225-0E3D-4808-B523-40F6E9A1D59D}" dt="2023-03-02T08:55:17.286" v="3543" actId="20577"/>
          <ac:spMkLst>
            <pc:docMk/>
            <pc:sldMk cId="1514077654" sldId="297"/>
            <ac:spMk id="5" creationId="{612AEEA9-41B6-ED03-6C32-23B2219F119B}"/>
          </ac:spMkLst>
        </pc:spChg>
        <pc:spChg chg="mod">
          <ac:chgData name="Matthieu De Mari" userId="dfb708c9-d8dc-439f-9a3b-c772bf4a311c" providerId="ADAL" clId="{5AF9E225-0E3D-4808-B523-40F6E9A1D59D}" dt="2023-03-02T08:56:04.515" v="3607" actId="20577"/>
          <ac:spMkLst>
            <pc:docMk/>
            <pc:sldMk cId="1514077654" sldId="297"/>
            <ac:spMk id="6" creationId="{59E73361-8759-0080-17AE-8FB69DE2B9FF}"/>
          </ac:spMkLst>
        </pc:spChg>
      </pc:sldChg>
      <pc:sldChg chg="modSp new mod">
        <pc:chgData name="Matthieu De Mari" userId="dfb708c9-d8dc-439f-9a3b-c772bf4a311c" providerId="ADAL" clId="{5AF9E225-0E3D-4808-B523-40F6E9A1D59D}" dt="2023-03-02T08:56:36.889" v="3652" actId="14100"/>
        <pc:sldMkLst>
          <pc:docMk/>
          <pc:sldMk cId="2514894683" sldId="298"/>
        </pc:sldMkLst>
        <pc:spChg chg="mod">
          <ac:chgData name="Matthieu De Mari" userId="dfb708c9-d8dc-439f-9a3b-c772bf4a311c" providerId="ADAL" clId="{5AF9E225-0E3D-4808-B523-40F6E9A1D59D}" dt="2023-03-02T08:55:24.262" v="3557" actId="20577"/>
          <ac:spMkLst>
            <pc:docMk/>
            <pc:sldMk cId="2514894683" sldId="298"/>
            <ac:spMk id="2" creationId="{B7D73546-6348-08E1-9138-D596DEE29A4C}"/>
          </ac:spMkLst>
        </pc:spChg>
        <pc:spChg chg="mod">
          <ac:chgData name="Matthieu De Mari" userId="dfb708c9-d8dc-439f-9a3b-c772bf4a311c" providerId="ADAL" clId="{5AF9E225-0E3D-4808-B523-40F6E9A1D59D}" dt="2023-03-02T08:56:36.889" v="3652" actId="14100"/>
          <ac:spMkLst>
            <pc:docMk/>
            <pc:sldMk cId="2514894683" sldId="298"/>
            <ac:spMk id="3" creationId="{56048AC0-FB9F-12B1-4F29-670572903CBF}"/>
          </ac:spMkLst>
        </pc:spChg>
      </pc:sldChg>
      <pc:sldChg chg="addSp delSp modSp new mod">
        <pc:chgData name="Matthieu De Mari" userId="dfb708c9-d8dc-439f-9a3b-c772bf4a311c" providerId="ADAL" clId="{5AF9E225-0E3D-4808-B523-40F6E9A1D59D}" dt="2023-03-02T08:59:30.392" v="3889" actId="21"/>
        <pc:sldMkLst>
          <pc:docMk/>
          <pc:sldMk cId="1452574487" sldId="299"/>
        </pc:sldMkLst>
        <pc:spChg chg="mod">
          <ac:chgData name="Matthieu De Mari" userId="dfb708c9-d8dc-439f-9a3b-c772bf4a311c" providerId="ADAL" clId="{5AF9E225-0E3D-4808-B523-40F6E9A1D59D}" dt="2023-03-02T08:56:43.413" v="3669" actId="20577"/>
          <ac:spMkLst>
            <pc:docMk/>
            <pc:sldMk cId="1452574487" sldId="299"/>
            <ac:spMk id="2" creationId="{6C228B34-D86C-5095-EA4A-9B10343FA620}"/>
          </ac:spMkLst>
        </pc:spChg>
        <pc:spChg chg="mod">
          <ac:chgData name="Matthieu De Mari" userId="dfb708c9-d8dc-439f-9a3b-c772bf4a311c" providerId="ADAL" clId="{5AF9E225-0E3D-4808-B523-40F6E9A1D59D}" dt="2023-03-02T08:59:28.252" v="3888"/>
          <ac:spMkLst>
            <pc:docMk/>
            <pc:sldMk cId="1452574487" sldId="299"/>
            <ac:spMk id="3" creationId="{C7C49193-D5B6-610B-EEA3-E2A025BD75D6}"/>
          </ac:spMkLst>
        </pc:spChg>
        <pc:picChg chg="add del">
          <ac:chgData name="Matthieu De Mari" userId="dfb708c9-d8dc-439f-9a3b-c772bf4a311c" providerId="ADAL" clId="{5AF9E225-0E3D-4808-B523-40F6E9A1D59D}" dt="2023-03-02T08:59:30.392" v="3889" actId="21"/>
          <ac:picMkLst>
            <pc:docMk/>
            <pc:sldMk cId="1452574487" sldId="299"/>
            <ac:picMk id="5" creationId="{FD51391D-B5FC-9A86-227B-0A7DF7CB378F}"/>
          </ac:picMkLst>
        </pc:picChg>
      </pc:sldChg>
      <pc:sldChg chg="addSp delSp modSp add mod modClrScheme chgLayout">
        <pc:chgData name="Matthieu De Mari" userId="dfb708c9-d8dc-439f-9a3b-c772bf4a311c" providerId="ADAL" clId="{5AF9E225-0E3D-4808-B523-40F6E9A1D59D}" dt="2023-03-02T09:03:33.636" v="4087" actId="20577"/>
        <pc:sldMkLst>
          <pc:docMk/>
          <pc:sldMk cId="1699114457" sldId="300"/>
        </pc:sldMkLst>
        <pc:spChg chg="add del mod ord">
          <ac:chgData name="Matthieu De Mari" userId="dfb708c9-d8dc-439f-9a3b-c772bf4a311c" providerId="ADAL" clId="{5AF9E225-0E3D-4808-B523-40F6E9A1D59D}" dt="2023-03-02T09:02:30.185" v="4010" actId="478"/>
          <ac:spMkLst>
            <pc:docMk/>
            <pc:sldMk cId="1699114457" sldId="300"/>
            <ac:spMk id="2" creationId="{B43CB63D-D1F8-4E1D-F2D1-F72202E9AC6B}"/>
          </ac:spMkLst>
        </pc:spChg>
        <pc:spChg chg="mod ord">
          <ac:chgData name="Matthieu De Mari" userId="dfb708c9-d8dc-439f-9a3b-c772bf4a311c" providerId="ADAL" clId="{5AF9E225-0E3D-4808-B523-40F6E9A1D59D}" dt="2023-03-02T09:01:57.080" v="3970" actId="700"/>
          <ac:spMkLst>
            <pc:docMk/>
            <pc:sldMk cId="1699114457" sldId="300"/>
            <ac:spMk id="5" creationId="{612AEEA9-41B6-ED03-6C32-23B2219F119B}"/>
          </ac:spMkLst>
        </pc:spChg>
        <pc:spChg chg="mod ord">
          <ac:chgData name="Matthieu De Mari" userId="dfb708c9-d8dc-439f-9a3b-c772bf4a311c" providerId="ADAL" clId="{5AF9E225-0E3D-4808-B523-40F6E9A1D59D}" dt="2023-03-02T09:03:33.636" v="4087" actId="20577"/>
          <ac:spMkLst>
            <pc:docMk/>
            <pc:sldMk cId="1699114457" sldId="300"/>
            <ac:spMk id="6" creationId="{59E73361-8759-0080-17AE-8FB69DE2B9FF}"/>
          </ac:spMkLst>
        </pc:spChg>
        <pc:picChg chg="add mod">
          <ac:chgData name="Matthieu De Mari" userId="dfb708c9-d8dc-439f-9a3b-c772bf4a311c" providerId="ADAL" clId="{5AF9E225-0E3D-4808-B523-40F6E9A1D59D}" dt="2023-03-02T09:03:14.022" v="4014" actId="1076"/>
          <ac:picMkLst>
            <pc:docMk/>
            <pc:sldMk cId="1699114457" sldId="300"/>
            <ac:picMk id="4" creationId="{1C1CB572-15DF-A789-FAEA-D70859E67A0E}"/>
          </ac:picMkLst>
        </pc:picChg>
      </pc:sldChg>
      <pc:sldChg chg="addSp delSp modSp add mod modClrScheme chgLayout">
        <pc:chgData name="Matthieu De Mari" userId="dfb708c9-d8dc-439f-9a3b-c772bf4a311c" providerId="ADAL" clId="{5AF9E225-0E3D-4808-B523-40F6E9A1D59D}" dt="2023-03-02T09:03:43.897" v="4104" actId="20577"/>
        <pc:sldMkLst>
          <pc:docMk/>
          <pc:sldMk cId="1276239023" sldId="301"/>
        </pc:sldMkLst>
        <pc:spChg chg="mod ord">
          <ac:chgData name="Matthieu De Mari" userId="dfb708c9-d8dc-439f-9a3b-c772bf4a311c" providerId="ADAL" clId="{5AF9E225-0E3D-4808-B523-40F6E9A1D59D}" dt="2023-03-02T09:00:45.091" v="3955" actId="700"/>
          <ac:spMkLst>
            <pc:docMk/>
            <pc:sldMk cId="1276239023" sldId="301"/>
            <ac:spMk id="2" creationId="{B7D73546-6348-08E1-9138-D596DEE29A4C}"/>
          </ac:spMkLst>
        </pc:spChg>
        <pc:spChg chg="mod ord">
          <ac:chgData name="Matthieu De Mari" userId="dfb708c9-d8dc-439f-9a3b-c772bf4a311c" providerId="ADAL" clId="{5AF9E225-0E3D-4808-B523-40F6E9A1D59D}" dt="2023-03-02T09:03:43.897" v="4104" actId="20577"/>
          <ac:spMkLst>
            <pc:docMk/>
            <pc:sldMk cId="1276239023" sldId="301"/>
            <ac:spMk id="3" creationId="{56048AC0-FB9F-12B1-4F29-670572903CBF}"/>
          </ac:spMkLst>
        </pc:spChg>
        <pc:spChg chg="add del mod ord">
          <ac:chgData name="Matthieu De Mari" userId="dfb708c9-d8dc-439f-9a3b-c772bf4a311c" providerId="ADAL" clId="{5AF9E225-0E3D-4808-B523-40F6E9A1D59D}" dt="2023-03-02T09:01:03.993" v="3965" actId="478"/>
          <ac:spMkLst>
            <pc:docMk/>
            <pc:sldMk cId="1276239023" sldId="301"/>
            <ac:spMk id="4" creationId="{EE4FAF28-634E-901F-1BF2-0D02218F64F6}"/>
          </ac:spMkLst>
        </pc:spChg>
        <pc:picChg chg="add mod">
          <ac:chgData name="Matthieu De Mari" userId="dfb708c9-d8dc-439f-9a3b-c772bf4a311c" providerId="ADAL" clId="{5AF9E225-0E3D-4808-B523-40F6E9A1D59D}" dt="2023-03-02T09:01:42.639" v="3969" actId="1076"/>
          <ac:picMkLst>
            <pc:docMk/>
            <pc:sldMk cId="1276239023" sldId="301"/>
            <ac:picMk id="6" creationId="{B268E989-9B7A-B232-3315-31834458E4CF}"/>
          </ac:picMkLst>
        </pc:picChg>
      </pc:sldChg>
      <pc:sldChg chg="addSp delSp modSp add mod modClrScheme chgLayout">
        <pc:chgData name="Matthieu De Mari" userId="dfb708c9-d8dc-439f-9a3b-c772bf4a311c" providerId="ADAL" clId="{5AF9E225-0E3D-4808-B523-40F6E9A1D59D}" dt="2023-03-02T09:04:08.494" v="4134" actId="20577"/>
        <pc:sldMkLst>
          <pc:docMk/>
          <pc:sldMk cId="3968924669" sldId="302"/>
        </pc:sldMkLst>
        <pc:spChg chg="mod ord">
          <ac:chgData name="Matthieu De Mari" userId="dfb708c9-d8dc-439f-9a3b-c772bf4a311c" providerId="ADAL" clId="{5AF9E225-0E3D-4808-B523-40F6E9A1D59D}" dt="2023-03-02T08:59:53.356" v="3893" actId="700"/>
          <ac:spMkLst>
            <pc:docMk/>
            <pc:sldMk cId="3968924669" sldId="302"/>
            <ac:spMk id="2" creationId="{6C228B34-D86C-5095-EA4A-9B10343FA620}"/>
          </ac:spMkLst>
        </pc:spChg>
        <pc:spChg chg="mod ord">
          <ac:chgData name="Matthieu De Mari" userId="dfb708c9-d8dc-439f-9a3b-c772bf4a311c" providerId="ADAL" clId="{5AF9E225-0E3D-4808-B523-40F6E9A1D59D}" dt="2023-03-02T09:04:08.494" v="4134" actId="20577"/>
          <ac:spMkLst>
            <pc:docMk/>
            <pc:sldMk cId="3968924669" sldId="302"/>
            <ac:spMk id="3" creationId="{C7C49193-D5B6-610B-EEA3-E2A025BD75D6}"/>
          </ac:spMkLst>
        </pc:spChg>
        <pc:spChg chg="add del mod ord">
          <ac:chgData name="Matthieu De Mari" userId="dfb708c9-d8dc-439f-9a3b-c772bf4a311c" providerId="ADAL" clId="{5AF9E225-0E3D-4808-B523-40F6E9A1D59D}" dt="2023-03-02T08:59:58.873" v="3899" actId="478"/>
          <ac:spMkLst>
            <pc:docMk/>
            <pc:sldMk cId="3968924669" sldId="302"/>
            <ac:spMk id="4" creationId="{90B548F9-A663-2056-5AD0-BDC679C9C01E}"/>
          </ac:spMkLst>
        </pc:spChg>
        <pc:picChg chg="add mod">
          <ac:chgData name="Matthieu De Mari" userId="dfb708c9-d8dc-439f-9a3b-c772bf4a311c" providerId="ADAL" clId="{5AF9E225-0E3D-4808-B523-40F6E9A1D59D}" dt="2023-03-02T09:00:03.657" v="3903" actId="1076"/>
          <ac:picMkLst>
            <pc:docMk/>
            <pc:sldMk cId="3968924669" sldId="302"/>
            <ac:picMk id="5" creationId="{608741EA-45BF-0A5E-D113-B97931DDBA08}"/>
          </ac:picMkLst>
        </pc:picChg>
      </pc:sldChg>
      <pc:sldChg chg="modSp new mod">
        <pc:chgData name="Matthieu De Mari" userId="dfb708c9-d8dc-439f-9a3b-c772bf4a311c" providerId="ADAL" clId="{5AF9E225-0E3D-4808-B523-40F6E9A1D59D}" dt="2023-03-02T09:09:23.148" v="4269" actId="113"/>
        <pc:sldMkLst>
          <pc:docMk/>
          <pc:sldMk cId="4232115997" sldId="303"/>
        </pc:sldMkLst>
        <pc:spChg chg="mod">
          <ac:chgData name="Matthieu De Mari" userId="dfb708c9-d8dc-439f-9a3b-c772bf4a311c" providerId="ADAL" clId="{5AF9E225-0E3D-4808-B523-40F6E9A1D59D}" dt="2023-03-02T09:07:07.544" v="4240" actId="20577"/>
          <ac:spMkLst>
            <pc:docMk/>
            <pc:sldMk cId="4232115997" sldId="303"/>
            <ac:spMk id="2" creationId="{508FB456-9B7D-F6FA-8CFF-A89108724F4A}"/>
          </ac:spMkLst>
        </pc:spChg>
        <pc:spChg chg="mod">
          <ac:chgData name="Matthieu De Mari" userId="dfb708c9-d8dc-439f-9a3b-c772bf4a311c" providerId="ADAL" clId="{5AF9E225-0E3D-4808-B523-40F6E9A1D59D}" dt="2023-03-02T09:09:23.148" v="4269" actId="113"/>
          <ac:spMkLst>
            <pc:docMk/>
            <pc:sldMk cId="4232115997" sldId="303"/>
            <ac:spMk id="3" creationId="{60ECB68E-5BF7-D3CC-11B5-DA1468BBE623}"/>
          </ac:spMkLst>
        </pc:spChg>
      </pc:sldChg>
      <pc:sldChg chg="modSp add mod">
        <pc:chgData name="Matthieu De Mari" userId="dfb708c9-d8dc-439f-9a3b-c772bf4a311c" providerId="ADAL" clId="{5AF9E225-0E3D-4808-B523-40F6E9A1D59D}" dt="2023-03-02T09:06:47.611" v="4234" actId="20577"/>
        <pc:sldMkLst>
          <pc:docMk/>
          <pc:sldMk cId="354883896" sldId="304"/>
        </pc:sldMkLst>
        <pc:spChg chg="mod">
          <ac:chgData name="Matthieu De Mari" userId="dfb708c9-d8dc-439f-9a3b-c772bf4a311c" providerId="ADAL" clId="{5AF9E225-0E3D-4808-B523-40F6E9A1D59D}" dt="2023-03-02T09:06:47.611" v="4234" actId="20577"/>
          <ac:spMkLst>
            <pc:docMk/>
            <pc:sldMk cId="354883896" sldId="304"/>
            <ac:spMk id="5" creationId="{2B13EA12-F42E-A14F-570D-C7B3FB0BA678}"/>
          </ac:spMkLst>
        </pc:spChg>
      </pc:sldChg>
      <pc:sldChg chg="modSp add mod">
        <pc:chgData name="Matthieu De Mari" userId="dfb708c9-d8dc-439f-9a3b-c772bf4a311c" providerId="ADAL" clId="{5AF9E225-0E3D-4808-B523-40F6E9A1D59D}" dt="2023-03-02T09:10:35.361" v="4304" actId="27636"/>
        <pc:sldMkLst>
          <pc:docMk/>
          <pc:sldMk cId="4099824996" sldId="305"/>
        </pc:sldMkLst>
        <pc:spChg chg="mod">
          <ac:chgData name="Matthieu De Mari" userId="dfb708c9-d8dc-439f-9a3b-c772bf4a311c" providerId="ADAL" clId="{5AF9E225-0E3D-4808-B523-40F6E9A1D59D}" dt="2023-03-02T09:10:35.361" v="4304" actId="27636"/>
          <ac:spMkLst>
            <pc:docMk/>
            <pc:sldMk cId="4099824996" sldId="305"/>
            <ac:spMk id="3" creationId="{60ECB68E-5BF7-D3CC-11B5-DA1468BBE623}"/>
          </ac:spMkLst>
        </pc:spChg>
      </pc:sldChg>
      <pc:sldChg chg="modSp add mod">
        <pc:chgData name="Matthieu De Mari" userId="dfb708c9-d8dc-439f-9a3b-c772bf4a311c" providerId="ADAL" clId="{5AF9E225-0E3D-4808-B523-40F6E9A1D59D}" dt="2023-03-02T09:09:27.720" v="4270" actId="207"/>
        <pc:sldMkLst>
          <pc:docMk/>
          <pc:sldMk cId="4051912021" sldId="306"/>
        </pc:sldMkLst>
        <pc:spChg chg="mod">
          <ac:chgData name="Matthieu De Mari" userId="dfb708c9-d8dc-439f-9a3b-c772bf4a311c" providerId="ADAL" clId="{5AF9E225-0E3D-4808-B523-40F6E9A1D59D}" dt="2023-03-02T09:09:27.720" v="4270" actId="207"/>
          <ac:spMkLst>
            <pc:docMk/>
            <pc:sldMk cId="4051912021" sldId="306"/>
            <ac:spMk id="3" creationId="{60ECB68E-5BF7-D3CC-11B5-DA1468BBE623}"/>
          </ac:spMkLst>
        </pc:spChg>
      </pc:sldChg>
      <pc:sldChg chg="modSp add mod">
        <pc:chgData name="Matthieu De Mari" userId="dfb708c9-d8dc-439f-9a3b-c772bf4a311c" providerId="ADAL" clId="{5AF9E225-0E3D-4808-B523-40F6E9A1D59D}" dt="2023-03-02T09:11:43.126" v="4415" actId="20577"/>
        <pc:sldMkLst>
          <pc:docMk/>
          <pc:sldMk cId="2900176786" sldId="307"/>
        </pc:sldMkLst>
        <pc:spChg chg="mod">
          <ac:chgData name="Matthieu De Mari" userId="dfb708c9-d8dc-439f-9a3b-c772bf4a311c" providerId="ADAL" clId="{5AF9E225-0E3D-4808-B523-40F6E9A1D59D}" dt="2023-03-02T09:11:43.126" v="4415" actId="20577"/>
          <ac:spMkLst>
            <pc:docMk/>
            <pc:sldMk cId="2900176786" sldId="307"/>
            <ac:spMk id="3" creationId="{60ECB68E-5BF7-D3CC-11B5-DA1468BBE623}"/>
          </ac:spMkLst>
        </pc:spChg>
      </pc:sldChg>
      <pc:sldChg chg="modSp add mod">
        <pc:chgData name="Matthieu De Mari" userId="dfb708c9-d8dc-439f-9a3b-c772bf4a311c" providerId="ADAL" clId="{5AF9E225-0E3D-4808-B523-40F6E9A1D59D}" dt="2023-03-02T09:10:43.209" v="4307" actId="207"/>
        <pc:sldMkLst>
          <pc:docMk/>
          <pc:sldMk cId="1601297533" sldId="308"/>
        </pc:sldMkLst>
        <pc:spChg chg="mod">
          <ac:chgData name="Matthieu De Mari" userId="dfb708c9-d8dc-439f-9a3b-c772bf4a311c" providerId="ADAL" clId="{5AF9E225-0E3D-4808-B523-40F6E9A1D59D}" dt="2023-03-02T09:10:43.209" v="4307" actId="207"/>
          <ac:spMkLst>
            <pc:docMk/>
            <pc:sldMk cId="1601297533" sldId="308"/>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331075550" sldId="309"/>
        </pc:sldMkLst>
        <pc:spChg chg="mod">
          <ac:chgData name="Matthieu De Mari" userId="dfb708c9-d8dc-439f-9a3b-c772bf4a311c" providerId="ADAL" clId="{5AF9E225-0E3D-4808-B523-40F6E9A1D59D}" dt="2023-03-02T09:13:45.782" v="4477"/>
          <ac:spMkLst>
            <pc:docMk/>
            <pc:sldMk cId="3331075550" sldId="309"/>
            <ac:spMk id="3" creationId="{60ECB68E-5BF7-D3CC-11B5-DA1468BBE623}"/>
          </ac:spMkLst>
        </pc:spChg>
      </pc:sldChg>
      <pc:sldChg chg="modSp add mod">
        <pc:chgData name="Matthieu De Mari" userId="dfb708c9-d8dc-439f-9a3b-c772bf4a311c" providerId="ADAL" clId="{5AF9E225-0E3D-4808-B523-40F6E9A1D59D}" dt="2023-03-02T09:13:28.270" v="4475" actId="20577"/>
        <pc:sldMkLst>
          <pc:docMk/>
          <pc:sldMk cId="4251184714" sldId="310"/>
        </pc:sldMkLst>
        <pc:spChg chg="mod">
          <ac:chgData name="Matthieu De Mari" userId="dfb708c9-d8dc-439f-9a3b-c772bf4a311c" providerId="ADAL" clId="{5AF9E225-0E3D-4808-B523-40F6E9A1D59D}" dt="2023-03-02T09:13:28.270" v="4475" actId="20577"/>
          <ac:spMkLst>
            <pc:docMk/>
            <pc:sldMk cId="4251184714" sldId="310"/>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629183510" sldId="311"/>
        </pc:sldMkLst>
        <pc:spChg chg="mod">
          <ac:chgData name="Matthieu De Mari" userId="dfb708c9-d8dc-439f-9a3b-c772bf4a311c" providerId="ADAL" clId="{5AF9E225-0E3D-4808-B523-40F6E9A1D59D}" dt="2023-03-02T09:13:49.894" v="4479"/>
          <ac:spMkLst>
            <pc:docMk/>
            <pc:sldMk cId="3629183510" sldId="311"/>
            <ac:spMk id="3" creationId="{60ECB68E-5BF7-D3CC-11B5-DA1468BBE623}"/>
          </ac:spMkLst>
        </pc:spChg>
      </pc:sldChg>
      <pc:sldChg chg="modSp add mod">
        <pc:chgData name="Matthieu De Mari" userId="dfb708c9-d8dc-439f-9a3b-c772bf4a311c" providerId="ADAL" clId="{5AF9E225-0E3D-4808-B523-40F6E9A1D59D}" dt="2023-03-02T09:14:09.472" v="4486" actId="207"/>
        <pc:sldMkLst>
          <pc:docMk/>
          <pc:sldMk cId="7996884" sldId="312"/>
        </pc:sldMkLst>
        <pc:spChg chg="mod">
          <ac:chgData name="Matthieu De Mari" userId="dfb708c9-d8dc-439f-9a3b-c772bf4a311c" providerId="ADAL" clId="{5AF9E225-0E3D-4808-B523-40F6E9A1D59D}" dt="2023-03-02T09:14:09.472" v="4486" actId="207"/>
          <ac:spMkLst>
            <pc:docMk/>
            <pc:sldMk cId="7996884" sldId="312"/>
            <ac:spMk id="3" creationId="{60ECB68E-5BF7-D3CC-11B5-DA1468BBE623}"/>
          </ac:spMkLst>
        </pc:spChg>
      </pc:sldChg>
      <pc:sldChg chg="add">
        <pc:chgData name="Matthieu De Mari" userId="dfb708c9-d8dc-439f-9a3b-c772bf4a311c" providerId="ADAL" clId="{5AF9E225-0E3D-4808-B523-40F6E9A1D59D}" dt="2023-03-02T09:14:04.028" v="4484" actId="2890"/>
        <pc:sldMkLst>
          <pc:docMk/>
          <pc:sldMk cId="1140638742" sldId="313"/>
        </pc:sldMkLst>
      </pc:sldChg>
      <pc:sldChg chg="modSp new mod">
        <pc:chgData name="Matthieu De Mari" userId="dfb708c9-d8dc-439f-9a3b-c772bf4a311c" providerId="ADAL" clId="{5AF9E225-0E3D-4808-B523-40F6E9A1D59D}" dt="2023-03-02T09:19:43.572" v="4643" actId="20577"/>
        <pc:sldMkLst>
          <pc:docMk/>
          <pc:sldMk cId="2858358615" sldId="314"/>
        </pc:sldMkLst>
        <pc:spChg chg="mod">
          <ac:chgData name="Matthieu De Mari" userId="dfb708c9-d8dc-439f-9a3b-c772bf4a311c" providerId="ADAL" clId="{5AF9E225-0E3D-4808-B523-40F6E9A1D59D}" dt="2023-03-02T09:15:03.737" v="4518" actId="20577"/>
          <ac:spMkLst>
            <pc:docMk/>
            <pc:sldMk cId="2858358615" sldId="314"/>
            <ac:spMk id="2" creationId="{8D13B38D-6896-4496-58F6-35E02213C6ED}"/>
          </ac:spMkLst>
        </pc:spChg>
        <pc:spChg chg="mod">
          <ac:chgData name="Matthieu De Mari" userId="dfb708c9-d8dc-439f-9a3b-c772bf4a311c" providerId="ADAL" clId="{5AF9E225-0E3D-4808-B523-40F6E9A1D59D}" dt="2023-03-02T09:19:43.572" v="4643" actId="20577"/>
          <ac:spMkLst>
            <pc:docMk/>
            <pc:sldMk cId="2858358615" sldId="314"/>
            <ac:spMk id="3" creationId="{FC4A93C0-0CAD-4BA5-9658-F523BC4C732F}"/>
          </ac:spMkLst>
        </pc:spChg>
      </pc:sldChg>
      <pc:sldChg chg="modSp add mod ord">
        <pc:chgData name="Matthieu De Mari" userId="dfb708c9-d8dc-439f-9a3b-c772bf4a311c" providerId="ADAL" clId="{5AF9E225-0E3D-4808-B523-40F6E9A1D59D}" dt="2023-03-02T09:21:38.413" v="4685" actId="20577"/>
        <pc:sldMkLst>
          <pc:docMk/>
          <pc:sldMk cId="1040156172" sldId="377"/>
        </pc:sldMkLst>
        <pc:spChg chg="mod">
          <ac:chgData name="Matthieu De Mari" userId="dfb708c9-d8dc-439f-9a3b-c772bf4a311c" providerId="ADAL" clId="{5AF9E225-0E3D-4808-B523-40F6E9A1D59D}" dt="2023-03-02T09:21:38.413" v="4685" actId="20577"/>
          <ac:spMkLst>
            <pc:docMk/>
            <pc:sldMk cId="1040156172" sldId="377"/>
            <ac:spMk id="2" creationId="{080CEB46-CC16-4D19-8C2C-AEE9471D8168}"/>
          </ac:spMkLst>
        </pc:spChg>
      </pc:sldChg>
      <pc:sldChg chg="add ord">
        <pc:chgData name="Matthieu De Mari" userId="dfb708c9-d8dc-439f-9a3b-c772bf4a311c" providerId="ADAL" clId="{5AF9E225-0E3D-4808-B523-40F6E9A1D59D}" dt="2023-03-02T09:20:56.065" v="4649" actId="20578"/>
        <pc:sldMkLst>
          <pc:docMk/>
          <pc:sldMk cId="3338565690" sldId="378"/>
        </pc:sldMkLst>
      </pc:sldChg>
      <pc:sldMasterChg chg="addSp mod">
        <pc:chgData name="Matthieu De Mari" userId="dfb708c9-d8dc-439f-9a3b-c772bf4a311c" providerId="ADAL" clId="{5AF9E225-0E3D-4808-B523-40F6E9A1D59D}" dt="2023-03-02T06:54:28.184" v="0" actId="33475"/>
        <pc:sldMasterMkLst>
          <pc:docMk/>
          <pc:sldMasterMk cId="1162895350" sldId="2147483648"/>
        </pc:sldMasterMkLst>
        <pc:spChg chg="add">
          <ac:chgData name="Matthieu De Mari" userId="dfb708c9-d8dc-439f-9a3b-c772bf4a311c" providerId="ADAL" clId="{5AF9E225-0E3D-4808-B523-40F6E9A1D59D}" dt="2023-03-02T06:54:28.184" v="0" actId="33475"/>
          <ac:spMkLst>
            <pc:docMk/>
            <pc:sldMasterMk cId="1162895350" sldId="2147483648"/>
            <ac:spMk id="9" creationId="{487321BB-4993-C3D7-45BA-3941EB0C1E33}"/>
          </ac:spMkLst>
        </pc:spChg>
        <pc:spChg chg="add">
          <ac:chgData name="Matthieu De Mari" userId="dfb708c9-d8dc-439f-9a3b-c772bf4a311c" providerId="ADAL" clId="{5AF9E225-0E3D-4808-B523-40F6E9A1D59D}" dt="2023-03-02T06:54:28.184" v="0" actId="33475"/>
          <ac:spMkLst>
            <pc:docMk/>
            <pc:sldMasterMk cId="1162895350" sldId="2147483648"/>
            <ac:spMk id="10" creationId="{1EEF943D-E5F8-C50D-F37B-649E0AB3F320}"/>
          </ac:spMkLst>
        </pc:spChg>
      </pc:sldMasterChg>
    </pc:docChg>
  </pc:docChgLst>
  <pc:docChgLst>
    <pc:chgData name="Matthieu De Mari" userId="dfb708c9-d8dc-439f-9a3b-c772bf4a311c" providerId="ADAL" clId="{EFCD68A6-DD5E-4431-B69D-11E3FB547F3B}"/>
    <pc:docChg chg="delSld modSld delSection modSection">
      <pc:chgData name="Matthieu De Mari" userId="dfb708c9-d8dc-439f-9a3b-c772bf4a311c" providerId="ADAL" clId="{EFCD68A6-DD5E-4431-B69D-11E3FB547F3B}" dt="2023-03-27T06:27:52.663" v="66" actId="47"/>
      <pc:docMkLst>
        <pc:docMk/>
      </pc:docMkLst>
      <pc:sldChg chg="modSp mod">
        <pc:chgData name="Matthieu De Mari" userId="dfb708c9-d8dc-439f-9a3b-c772bf4a311c" providerId="ADAL" clId="{EFCD68A6-DD5E-4431-B69D-11E3FB547F3B}" dt="2023-03-27T06:27:49.302" v="64" actId="20577"/>
        <pc:sldMkLst>
          <pc:docMk/>
          <pc:sldMk cId="1040156172" sldId="377"/>
        </pc:sldMkLst>
        <pc:spChg chg="mod">
          <ac:chgData name="Matthieu De Mari" userId="dfb708c9-d8dc-439f-9a3b-c772bf4a311c" providerId="ADAL" clId="{EFCD68A6-DD5E-4431-B69D-11E3FB547F3B}" dt="2023-03-27T06:27:49.302" v="64" actId="20577"/>
          <ac:spMkLst>
            <pc:docMk/>
            <pc:sldMk cId="1040156172" sldId="377"/>
            <ac:spMk id="2" creationId="{080CEB46-CC16-4D19-8C2C-AEE9471D8168}"/>
          </ac:spMkLst>
        </pc:spChg>
      </pc:sldChg>
      <pc:sldChg chg="del">
        <pc:chgData name="Matthieu De Mari" userId="dfb708c9-d8dc-439f-9a3b-c772bf4a311c" providerId="ADAL" clId="{EFCD68A6-DD5E-4431-B69D-11E3FB547F3B}" dt="2023-03-27T06:27:51.976" v="65" actId="47"/>
        <pc:sldMkLst>
          <pc:docMk/>
          <pc:sldMk cId="3951386030" sldId="378"/>
        </pc:sldMkLst>
      </pc:sldChg>
      <pc:sldChg chg="del">
        <pc:chgData name="Matthieu De Mari" userId="dfb708c9-d8dc-439f-9a3b-c772bf4a311c" providerId="ADAL" clId="{EFCD68A6-DD5E-4431-B69D-11E3FB547F3B}" dt="2023-03-27T06:27:52.663" v="66" actId="47"/>
        <pc:sldMkLst>
          <pc:docMk/>
          <pc:sldMk cId="3273590381" sldId="379"/>
        </pc:sldMkLst>
      </pc:sldChg>
      <pc:sldChg chg="del">
        <pc:chgData name="Matthieu De Mari" userId="dfb708c9-d8dc-439f-9a3b-c772bf4a311c" providerId="ADAL" clId="{EFCD68A6-DD5E-4431-B69D-11E3FB547F3B}" dt="2023-03-27T06:27:52.663" v="66" actId="47"/>
        <pc:sldMkLst>
          <pc:docMk/>
          <pc:sldMk cId="560452419" sldId="380"/>
        </pc:sldMkLst>
      </pc:sldChg>
      <pc:sldChg chg="del">
        <pc:chgData name="Matthieu De Mari" userId="dfb708c9-d8dc-439f-9a3b-c772bf4a311c" providerId="ADAL" clId="{EFCD68A6-DD5E-4431-B69D-11E3FB547F3B}" dt="2023-03-27T06:27:52.663" v="66" actId="47"/>
        <pc:sldMkLst>
          <pc:docMk/>
          <pc:sldMk cId="3980915418" sldId="381"/>
        </pc:sldMkLst>
      </pc:sldChg>
      <pc:sldChg chg="del">
        <pc:chgData name="Matthieu De Mari" userId="dfb708c9-d8dc-439f-9a3b-c772bf4a311c" providerId="ADAL" clId="{EFCD68A6-DD5E-4431-B69D-11E3FB547F3B}" dt="2023-03-27T06:27:52.663" v="66" actId="47"/>
        <pc:sldMkLst>
          <pc:docMk/>
          <pc:sldMk cId="173920476" sldId="382"/>
        </pc:sldMkLst>
      </pc:sldChg>
    </pc:docChg>
  </pc:docChgLst>
  <pc:docChgLst>
    <pc:chgData name="Matthieu De Mari" userId="dfb708c9-d8dc-439f-9a3b-c772bf4a311c" providerId="ADAL" clId="{96A30238-42BA-4EEC-B688-5D869327C7FF}"/>
    <pc:docChg chg="modSld">
      <pc:chgData name="Matthieu De Mari" userId="dfb708c9-d8dc-439f-9a3b-c772bf4a311c" providerId="ADAL" clId="{96A30238-42BA-4EEC-B688-5D869327C7FF}" dt="2023-03-27T06:28:18.709" v="25" actId="20577"/>
      <pc:docMkLst>
        <pc:docMk/>
      </pc:docMkLst>
      <pc:sldChg chg="modSp mod">
        <pc:chgData name="Matthieu De Mari" userId="dfb708c9-d8dc-439f-9a3b-c772bf4a311c" providerId="ADAL" clId="{96A30238-42BA-4EEC-B688-5D869327C7FF}" dt="2023-03-27T06:28:18.709" v="25" actId="20577"/>
        <pc:sldMkLst>
          <pc:docMk/>
          <pc:sldMk cId="1040156172" sldId="377"/>
        </pc:sldMkLst>
        <pc:spChg chg="mod">
          <ac:chgData name="Matthieu De Mari" userId="dfb708c9-d8dc-439f-9a3b-c772bf4a311c" providerId="ADAL" clId="{96A30238-42BA-4EEC-B688-5D869327C7FF}" dt="2023-03-27T06:28:18.709" v="25" actId="20577"/>
          <ac:spMkLst>
            <pc:docMk/>
            <pc:sldMk cId="1040156172" sldId="377"/>
            <ac:spMk id="2" creationId="{080CEB46-CC16-4D19-8C2C-AEE9471D8168}"/>
          </ac:spMkLst>
        </pc:spChg>
      </pc:sldChg>
    </pc:docChg>
  </pc:docChgLst>
  <pc:docChgLst>
    <pc:chgData name="Matthieu De Mari" userId="dfb708c9-d8dc-439f-9a3b-c772bf4a311c" providerId="ADAL" clId="{A47A6B7A-BB49-46B6-95C9-1A9A2555371D}"/>
    <pc:docChg chg="custSel addSld delSld modSld addSection delSection modSection">
      <pc:chgData name="Matthieu De Mari" userId="dfb708c9-d8dc-439f-9a3b-c772bf4a311c" providerId="ADAL" clId="{A47A6B7A-BB49-46B6-95C9-1A9A2555371D}" dt="2023-03-22T06:20:12.258" v="251" actId="20577"/>
      <pc:docMkLst>
        <pc:docMk/>
      </pc:docMkLst>
      <pc:sldChg chg="modSp mod">
        <pc:chgData name="Matthieu De Mari" userId="dfb708c9-d8dc-439f-9a3b-c772bf4a311c" providerId="ADAL" clId="{A47A6B7A-BB49-46B6-95C9-1A9A2555371D}" dt="2023-03-22T06:17:27.275" v="32" actId="20577"/>
        <pc:sldMkLst>
          <pc:docMk/>
          <pc:sldMk cId="1040156172" sldId="377"/>
        </pc:sldMkLst>
        <pc:spChg chg="mod">
          <ac:chgData name="Matthieu De Mari" userId="dfb708c9-d8dc-439f-9a3b-c772bf4a311c" providerId="ADAL" clId="{A47A6B7A-BB49-46B6-95C9-1A9A2555371D}" dt="2023-03-22T06:17:27.275" v="32" actId="20577"/>
          <ac:spMkLst>
            <pc:docMk/>
            <pc:sldMk cId="1040156172" sldId="377"/>
            <ac:spMk id="2" creationId="{080CEB46-CC16-4D19-8C2C-AEE9471D8168}"/>
          </ac:spMkLst>
        </pc:spChg>
      </pc:sldChg>
      <pc:sldChg chg="del">
        <pc:chgData name="Matthieu De Mari" userId="dfb708c9-d8dc-439f-9a3b-c772bf4a311c" providerId="ADAL" clId="{A47A6B7A-BB49-46B6-95C9-1A9A2555371D}" dt="2023-03-22T06:17:29.842" v="33" actId="47"/>
        <pc:sldMkLst>
          <pc:docMk/>
          <pc:sldMk cId="1571224013" sldId="378"/>
        </pc:sldMkLst>
      </pc:sldChg>
      <pc:sldChg chg="new">
        <pc:chgData name="Matthieu De Mari" userId="dfb708c9-d8dc-439f-9a3b-c772bf4a311c" providerId="ADAL" clId="{A47A6B7A-BB49-46B6-95C9-1A9A2555371D}" dt="2023-03-22T06:17:45.723" v="44" actId="680"/>
        <pc:sldMkLst>
          <pc:docMk/>
          <pc:sldMk cId="3951386030" sldId="378"/>
        </pc:sldMkLst>
      </pc:sldChg>
      <pc:sldChg chg="del">
        <pc:chgData name="Matthieu De Mari" userId="dfb708c9-d8dc-439f-9a3b-c772bf4a311c" providerId="ADAL" clId="{A47A6B7A-BB49-46B6-95C9-1A9A2555371D}" dt="2023-03-22T06:17:36.347" v="41" actId="47"/>
        <pc:sldMkLst>
          <pc:docMk/>
          <pc:sldMk cId="319636625" sldId="379"/>
        </pc:sldMkLst>
      </pc:sldChg>
      <pc:sldChg chg="modSp new mod">
        <pc:chgData name="Matthieu De Mari" userId="dfb708c9-d8dc-439f-9a3b-c772bf4a311c" providerId="ADAL" clId="{A47A6B7A-BB49-46B6-95C9-1A9A2555371D}" dt="2023-03-22T06:18:25.179" v="81" actId="20577"/>
        <pc:sldMkLst>
          <pc:docMk/>
          <pc:sldMk cId="3273590381" sldId="379"/>
        </pc:sldMkLst>
        <pc:spChg chg="mod">
          <ac:chgData name="Matthieu De Mari" userId="dfb708c9-d8dc-439f-9a3b-c772bf4a311c" providerId="ADAL" clId="{A47A6B7A-BB49-46B6-95C9-1A9A2555371D}" dt="2023-03-22T06:18:25.179" v="81" actId="20577"/>
          <ac:spMkLst>
            <pc:docMk/>
            <pc:sldMk cId="3273590381" sldId="379"/>
            <ac:spMk id="2" creationId="{E56AF80A-5B74-90D3-7107-DF2BAFC47A46}"/>
          </ac:spMkLst>
        </pc:spChg>
      </pc:sldChg>
      <pc:sldChg chg="addSp delSp modSp new mod modClrScheme chgLayout">
        <pc:chgData name="Matthieu De Mari" userId="dfb708c9-d8dc-439f-9a3b-c772bf4a311c" providerId="ADAL" clId="{A47A6B7A-BB49-46B6-95C9-1A9A2555371D}" dt="2023-03-22T06:18:52.522" v="148" actId="478"/>
        <pc:sldMkLst>
          <pc:docMk/>
          <pc:sldMk cId="560452419" sldId="380"/>
        </pc:sldMkLst>
        <pc:spChg chg="del mod ord">
          <ac:chgData name="Matthieu De Mari" userId="dfb708c9-d8dc-439f-9a3b-c772bf4a311c" providerId="ADAL" clId="{A47A6B7A-BB49-46B6-95C9-1A9A2555371D}" dt="2023-03-22T06:18:33.044" v="83" actId="700"/>
          <ac:spMkLst>
            <pc:docMk/>
            <pc:sldMk cId="560452419" sldId="380"/>
            <ac:spMk id="2" creationId="{9E25C61B-FB78-3637-3D99-D6D4799466D5}"/>
          </ac:spMkLst>
        </pc:spChg>
        <pc:spChg chg="del mod ord">
          <ac:chgData name="Matthieu De Mari" userId="dfb708c9-d8dc-439f-9a3b-c772bf4a311c" providerId="ADAL" clId="{A47A6B7A-BB49-46B6-95C9-1A9A2555371D}" dt="2023-03-22T06:18:33.044" v="83" actId="700"/>
          <ac:spMkLst>
            <pc:docMk/>
            <pc:sldMk cId="560452419" sldId="380"/>
            <ac:spMk id="3" creationId="{AADC28BF-810B-1618-B290-67ACE35CC38D}"/>
          </ac:spMkLst>
        </pc:spChg>
        <pc:spChg chg="add mod ord">
          <ac:chgData name="Matthieu De Mari" userId="dfb708c9-d8dc-439f-9a3b-c772bf4a311c" providerId="ADAL" clId="{A47A6B7A-BB49-46B6-95C9-1A9A2555371D}" dt="2023-03-22T06:18:45.038" v="146" actId="5793"/>
          <ac:spMkLst>
            <pc:docMk/>
            <pc:sldMk cId="560452419" sldId="380"/>
            <ac:spMk id="4" creationId="{BAA2BA92-09D0-1523-8566-331B6225090B}"/>
          </ac:spMkLst>
        </pc:spChg>
        <pc:spChg chg="add del mod ord">
          <ac:chgData name="Matthieu De Mari" userId="dfb708c9-d8dc-439f-9a3b-c772bf4a311c" providerId="ADAL" clId="{A47A6B7A-BB49-46B6-95C9-1A9A2555371D}" dt="2023-03-22T06:18:52.522" v="148" actId="478"/>
          <ac:spMkLst>
            <pc:docMk/>
            <pc:sldMk cId="560452419" sldId="380"/>
            <ac:spMk id="5" creationId="{9F8D3E4E-0C4A-A802-36DF-244040E58928}"/>
          </ac:spMkLst>
        </pc:spChg>
      </pc:sldChg>
      <pc:sldChg chg="del">
        <pc:chgData name="Matthieu De Mari" userId="dfb708c9-d8dc-439f-9a3b-c772bf4a311c" providerId="ADAL" clId="{A47A6B7A-BB49-46B6-95C9-1A9A2555371D}" dt="2023-03-22T06:17:29.842" v="33" actId="47"/>
        <pc:sldMkLst>
          <pc:docMk/>
          <pc:sldMk cId="2412436523" sldId="380"/>
        </pc:sldMkLst>
      </pc:sldChg>
      <pc:sldChg chg="del">
        <pc:chgData name="Matthieu De Mari" userId="dfb708c9-d8dc-439f-9a3b-c772bf4a311c" providerId="ADAL" clId="{A47A6B7A-BB49-46B6-95C9-1A9A2555371D}" dt="2023-03-22T06:17:30.749" v="34" actId="47"/>
        <pc:sldMkLst>
          <pc:docMk/>
          <pc:sldMk cId="3929722451" sldId="381"/>
        </pc:sldMkLst>
      </pc:sldChg>
      <pc:sldChg chg="modSp add mod">
        <pc:chgData name="Matthieu De Mari" userId="dfb708c9-d8dc-439f-9a3b-c772bf4a311c" providerId="ADAL" clId="{A47A6B7A-BB49-46B6-95C9-1A9A2555371D}" dt="2023-03-22T06:19:44.888" v="226" actId="255"/>
        <pc:sldMkLst>
          <pc:docMk/>
          <pc:sldMk cId="3980915418" sldId="381"/>
        </pc:sldMkLst>
        <pc:spChg chg="mod">
          <ac:chgData name="Matthieu De Mari" userId="dfb708c9-d8dc-439f-9a3b-c772bf4a311c" providerId="ADAL" clId="{A47A6B7A-BB49-46B6-95C9-1A9A2555371D}" dt="2023-03-22T06:19:44.888" v="226" actId="255"/>
          <ac:spMkLst>
            <pc:docMk/>
            <pc:sldMk cId="3980915418" sldId="381"/>
            <ac:spMk id="5" creationId="{9F8D3E4E-0C4A-A802-36DF-244040E58928}"/>
          </ac:spMkLst>
        </pc:spChg>
      </pc:sldChg>
      <pc:sldChg chg="modSp add mod">
        <pc:chgData name="Matthieu De Mari" userId="dfb708c9-d8dc-439f-9a3b-c772bf4a311c" providerId="ADAL" clId="{A47A6B7A-BB49-46B6-95C9-1A9A2555371D}" dt="2023-03-22T06:20:12.258" v="251" actId="20577"/>
        <pc:sldMkLst>
          <pc:docMk/>
          <pc:sldMk cId="173920476" sldId="382"/>
        </pc:sldMkLst>
        <pc:spChg chg="mod">
          <ac:chgData name="Matthieu De Mari" userId="dfb708c9-d8dc-439f-9a3b-c772bf4a311c" providerId="ADAL" clId="{A47A6B7A-BB49-46B6-95C9-1A9A2555371D}" dt="2023-03-22T06:20:12.258" v="251" actId="20577"/>
          <ac:spMkLst>
            <pc:docMk/>
            <pc:sldMk cId="173920476" sldId="382"/>
            <ac:spMk id="5" creationId="{9F8D3E4E-0C4A-A802-36DF-244040E58928}"/>
          </ac:spMkLst>
        </pc:spChg>
      </pc:sldChg>
      <pc:sldChg chg="del">
        <pc:chgData name="Matthieu De Mari" userId="dfb708c9-d8dc-439f-9a3b-c772bf4a311c" providerId="ADAL" clId="{A47A6B7A-BB49-46B6-95C9-1A9A2555371D}" dt="2023-03-22T06:17:32.893" v="37" actId="47"/>
        <pc:sldMkLst>
          <pc:docMk/>
          <pc:sldMk cId="2291200604" sldId="382"/>
        </pc:sldMkLst>
      </pc:sldChg>
      <pc:sldChg chg="del">
        <pc:chgData name="Matthieu De Mari" userId="dfb708c9-d8dc-439f-9a3b-c772bf4a311c" providerId="ADAL" clId="{A47A6B7A-BB49-46B6-95C9-1A9A2555371D}" dt="2023-03-22T06:17:33.550" v="38" actId="47"/>
        <pc:sldMkLst>
          <pc:docMk/>
          <pc:sldMk cId="3242948426" sldId="383"/>
        </pc:sldMkLst>
      </pc:sldChg>
      <pc:sldChg chg="del">
        <pc:chgData name="Matthieu De Mari" userId="dfb708c9-d8dc-439f-9a3b-c772bf4a311c" providerId="ADAL" clId="{A47A6B7A-BB49-46B6-95C9-1A9A2555371D}" dt="2023-03-22T06:17:34.594" v="39" actId="47"/>
        <pc:sldMkLst>
          <pc:docMk/>
          <pc:sldMk cId="1463768414" sldId="384"/>
        </pc:sldMkLst>
      </pc:sldChg>
      <pc:sldChg chg="del">
        <pc:chgData name="Matthieu De Mari" userId="dfb708c9-d8dc-439f-9a3b-c772bf4a311c" providerId="ADAL" clId="{A47A6B7A-BB49-46B6-95C9-1A9A2555371D}" dt="2023-03-22T06:17:35.483" v="40" actId="47"/>
        <pc:sldMkLst>
          <pc:docMk/>
          <pc:sldMk cId="1117217621" sldId="385"/>
        </pc:sldMkLst>
      </pc:sldChg>
      <pc:sldChg chg="del">
        <pc:chgData name="Matthieu De Mari" userId="dfb708c9-d8dc-439f-9a3b-c772bf4a311c" providerId="ADAL" clId="{A47A6B7A-BB49-46B6-95C9-1A9A2555371D}" dt="2023-03-22T06:17:31.628" v="35" actId="47"/>
        <pc:sldMkLst>
          <pc:docMk/>
          <pc:sldMk cId="1472440386" sldId="386"/>
        </pc:sldMkLst>
      </pc:sldChg>
      <pc:sldChg chg="del">
        <pc:chgData name="Matthieu De Mari" userId="dfb708c9-d8dc-439f-9a3b-c772bf4a311c" providerId="ADAL" clId="{A47A6B7A-BB49-46B6-95C9-1A9A2555371D}" dt="2023-03-22T06:17:32.256" v="36" actId="47"/>
        <pc:sldMkLst>
          <pc:docMk/>
          <pc:sldMk cId="3529830610" sldId="387"/>
        </pc:sldMkLst>
      </pc:sldChg>
    </pc:docChg>
  </pc:docChgLst>
  <pc:docChgLst>
    <pc:chgData name="Matthieu De Mari" userId="dfb708c9-d8dc-439f-9a3b-c772bf4a311c" providerId="ADAL" clId="{2E25C175-47A3-4BC7-8EFD-372D97A42A64}"/>
    <pc:docChg chg="undo custSel addSld delSld modSld sldOrd addSection delSection modSection">
      <pc:chgData name="Matthieu De Mari" userId="dfb708c9-d8dc-439f-9a3b-c772bf4a311c" providerId="ADAL" clId="{2E25C175-47A3-4BC7-8EFD-372D97A42A64}" dt="2023-03-07T10:46:51.155" v="7359" actId="20577"/>
      <pc:docMkLst>
        <pc:docMk/>
      </pc:docMkLst>
      <pc:sldChg chg="del">
        <pc:chgData name="Matthieu De Mari" userId="dfb708c9-d8dc-439f-9a3b-c772bf4a311c" providerId="ADAL" clId="{2E25C175-47A3-4BC7-8EFD-372D97A42A64}" dt="2023-03-07T06:12:37.449" v="3" actId="47"/>
        <pc:sldMkLst>
          <pc:docMk/>
          <pc:sldMk cId="3239548726" sldId="257"/>
        </pc:sldMkLst>
      </pc:sldChg>
      <pc:sldChg chg="del">
        <pc:chgData name="Matthieu De Mari" userId="dfb708c9-d8dc-439f-9a3b-c772bf4a311c" providerId="ADAL" clId="{2E25C175-47A3-4BC7-8EFD-372D97A42A64}" dt="2023-03-07T06:13:07.499" v="6" actId="47"/>
        <pc:sldMkLst>
          <pc:docMk/>
          <pc:sldMk cId="1495819743" sldId="258"/>
        </pc:sldMkLst>
      </pc:sldChg>
      <pc:sldChg chg="del">
        <pc:chgData name="Matthieu De Mari" userId="dfb708c9-d8dc-439f-9a3b-c772bf4a311c" providerId="ADAL" clId="{2E25C175-47A3-4BC7-8EFD-372D97A42A64}" dt="2023-03-07T06:12:37.449" v="3" actId="47"/>
        <pc:sldMkLst>
          <pc:docMk/>
          <pc:sldMk cId="609186567" sldId="259"/>
        </pc:sldMkLst>
      </pc:sldChg>
      <pc:sldChg chg="del">
        <pc:chgData name="Matthieu De Mari" userId="dfb708c9-d8dc-439f-9a3b-c772bf4a311c" providerId="ADAL" clId="{2E25C175-47A3-4BC7-8EFD-372D97A42A64}" dt="2023-03-07T06:12:37.449" v="3" actId="47"/>
        <pc:sldMkLst>
          <pc:docMk/>
          <pc:sldMk cId="1812694891" sldId="260"/>
        </pc:sldMkLst>
      </pc:sldChg>
      <pc:sldChg chg="del">
        <pc:chgData name="Matthieu De Mari" userId="dfb708c9-d8dc-439f-9a3b-c772bf4a311c" providerId="ADAL" clId="{2E25C175-47A3-4BC7-8EFD-372D97A42A64}" dt="2023-03-07T06:12:37.449" v="3" actId="47"/>
        <pc:sldMkLst>
          <pc:docMk/>
          <pc:sldMk cId="2172647381" sldId="261"/>
        </pc:sldMkLst>
      </pc:sldChg>
      <pc:sldChg chg="del">
        <pc:chgData name="Matthieu De Mari" userId="dfb708c9-d8dc-439f-9a3b-c772bf4a311c" providerId="ADAL" clId="{2E25C175-47A3-4BC7-8EFD-372D97A42A64}" dt="2023-03-07T06:12:37.449" v="3" actId="47"/>
        <pc:sldMkLst>
          <pc:docMk/>
          <pc:sldMk cId="3166947328" sldId="262"/>
        </pc:sldMkLst>
      </pc:sldChg>
      <pc:sldChg chg="del">
        <pc:chgData name="Matthieu De Mari" userId="dfb708c9-d8dc-439f-9a3b-c772bf4a311c" providerId="ADAL" clId="{2E25C175-47A3-4BC7-8EFD-372D97A42A64}" dt="2023-03-07T06:12:41.881" v="4" actId="47"/>
        <pc:sldMkLst>
          <pc:docMk/>
          <pc:sldMk cId="2723458640" sldId="263"/>
        </pc:sldMkLst>
      </pc:sldChg>
      <pc:sldChg chg="del">
        <pc:chgData name="Matthieu De Mari" userId="dfb708c9-d8dc-439f-9a3b-c772bf4a311c" providerId="ADAL" clId="{2E25C175-47A3-4BC7-8EFD-372D97A42A64}" dt="2023-03-07T06:12:37.449" v="3" actId="47"/>
        <pc:sldMkLst>
          <pc:docMk/>
          <pc:sldMk cId="649892368" sldId="264"/>
        </pc:sldMkLst>
      </pc:sldChg>
      <pc:sldChg chg="del">
        <pc:chgData name="Matthieu De Mari" userId="dfb708c9-d8dc-439f-9a3b-c772bf4a311c" providerId="ADAL" clId="{2E25C175-47A3-4BC7-8EFD-372D97A42A64}" dt="2023-03-07T06:12:41.881" v="4" actId="47"/>
        <pc:sldMkLst>
          <pc:docMk/>
          <pc:sldMk cId="4127898596" sldId="265"/>
        </pc:sldMkLst>
      </pc:sldChg>
      <pc:sldChg chg="del">
        <pc:chgData name="Matthieu De Mari" userId="dfb708c9-d8dc-439f-9a3b-c772bf4a311c" providerId="ADAL" clId="{2E25C175-47A3-4BC7-8EFD-372D97A42A64}" dt="2023-03-07T06:12:41.881" v="4" actId="47"/>
        <pc:sldMkLst>
          <pc:docMk/>
          <pc:sldMk cId="256269341" sldId="266"/>
        </pc:sldMkLst>
      </pc:sldChg>
      <pc:sldChg chg="del">
        <pc:chgData name="Matthieu De Mari" userId="dfb708c9-d8dc-439f-9a3b-c772bf4a311c" providerId="ADAL" clId="{2E25C175-47A3-4BC7-8EFD-372D97A42A64}" dt="2023-03-07T06:12:44.957" v="5" actId="47"/>
        <pc:sldMkLst>
          <pc:docMk/>
          <pc:sldMk cId="2566504203" sldId="267"/>
        </pc:sldMkLst>
      </pc:sldChg>
      <pc:sldChg chg="del">
        <pc:chgData name="Matthieu De Mari" userId="dfb708c9-d8dc-439f-9a3b-c772bf4a311c" providerId="ADAL" clId="{2E25C175-47A3-4BC7-8EFD-372D97A42A64}" dt="2023-03-07T06:12:37.449" v="3" actId="47"/>
        <pc:sldMkLst>
          <pc:docMk/>
          <pc:sldMk cId="1205920737" sldId="268"/>
        </pc:sldMkLst>
      </pc:sldChg>
      <pc:sldChg chg="del">
        <pc:chgData name="Matthieu De Mari" userId="dfb708c9-d8dc-439f-9a3b-c772bf4a311c" providerId="ADAL" clId="{2E25C175-47A3-4BC7-8EFD-372D97A42A64}" dt="2023-03-07T06:12:44.957" v="5" actId="47"/>
        <pc:sldMkLst>
          <pc:docMk/>
          <pc:sldMk cId="4188287311" sldId="269"/>
        </pc:sldMkLst>
      </pc:sldChg>
      <pc:sldChg chg="del">
        <pc:chgData name="Matthieu De Mari" userId="dfb708c9-d8dc-439f-9a3b-c772bf4a311c" providerId="ADAL" clId="{2E25C175-47A3-4BC7-8EFD-372D97A42A64}" dt="2023-03-07T06:12:41.881" v="4" actId="47"/>
        <pc:sldMkLst>
          <pc:docMk/>
          <pc:sldMk cId="997896339" sldId="270"/>
        </pc:sldMkLst>
      </pc:sldChg>
      <pc:sldChg chg="del">
        <pc:chgData name="Matthieu De Mari" userId="dfb708c9-d8dc-439f-9a3b-c772bf4a311c" providerId="ADAL" clId="{2E25C175-47A3-4BC7-8EFD-372D97A42A64}" dt="2023-03-07T06:12:41.881" v="4" actId="47"/>
        <pc:sldMkLst>
          <pc:docMk/>
          <pc:sldMk cId="961845771" sldId="271"/>
        </pc:sldMkLst>
      </pc:sldChg>
      <pc:sldChg chg="modSp add del mod ord">
        <pc:chgData name="Matthieu De Mari" userId="dfb708c9-d8dc-439f-9a3b-c772bf4a311c" providerId="ADAL" clId="{2E25C175-47A3-4BC7-8EFD-372D97A42A64}" dt="2023-03-07T06:35:53.661" v="220"/>
        <pc:sldMkLst>
          <pc:docMk/>
          <pc:sldMk cId="1813455260" sldId="274"/>
        </pc:sldMkLst>
        <pc:spChg chg="mod">
          <ac:chgData name="Matthieu De Mari" userId="dfb708c9-d8dc-439f-9a3b-c772bf4a311c" providerId="ADAL" clId="{2E25C175-47A3-4BC7-8EFD-372D97A42A64}" dt="2023-03-07T06:35:53.661" v="220"/>
          <ac:spMkLst>
            <pc:docMk/>
            <pc:sldMk cId="1813455260" sldId="274"/>
            <ac:spMk id="5" creationId="{2B13EA12-F42E-A14F-570D-C7B3FB0BA678}"/>
          </ac:spMkLst>
        </pc:spChg>
      </pc:sldChg>
      <pc:sldChg chg="del">
        <pc:chgData name="Matthieu De Mari" userId="dfb708c9-d8dc-439f-9a3b-c772bf4a311c" providerId="ADAL" clId="{2E25C175-47A3-4BC7-8EFD-372D97A42A64}" dt="2023-03-07T06:13:16.183" v="8" actId="47"/>
        <pc:sldMkLst>
          <pc:docMk/>
          <pc:sldMk cId="144954399" sldId="275"/>
        </pc:sldMkLst>
      </pc:sldChg>
      <pc:sldChg chg="del">
        <pc:chgData name="Matthieu De Mari" userId="dfb708c9-d8dc-439f-9a3b-c772bf4a311c" providerId="ADAL" clId="{2E25C175-47A3-4BC7-8EFD-372D97A42A64}" dt="2023-03-07T06:13:17.350" v="9" actId="47"/>
        <pc:sldMkLst>
          <pc:docMk/>
          <pc:sldMk cId="4217769597" sldId="276"/>
        </pc:sldMkLst>
      </pc:sldChg>
      <pc:sldChg chg="del">
        <pc:chgData name="Matthieu De Mari" userId="dfb708c9-d8dc-439f-9a3b-c772bf4a311c" providerId="ADAL" clId="{2E25C175-47A3-4BC7-8EFD-372D97A42A64}" dt="2023-03-07T06:13:18.262" v="10" actId="47"/>
        <pc:sldMkLst>
          <pc:docMk/>
          <pc:sldMk cId="1233188664" sldId="277"/>
        </pc:sldMkLst>
      </pc:sldChg>
      <pc:sldChg chg="del">
        <pc:chgData name="Matthieu De Mari" userId="dfb708c9-d8dc-439f-9a3b-c772bf4a311c" providerId="ADAL" clId="{2E25C175-47A3-4BC7-8EFD-372D97A42A64}" dt="2023-03-07T06:13:16.183" v="8" actId="47"/>
        <pc:sldMkLst>
          <pc:docMk/>
          <pc:sldMk cId="885607022" sldId="278"/>
        </pc:sldMkLst>
      </pc:sldChg>
      <pc:sldChg chg="del">
        <pc:chgData name="Matthieu De Mari" userId="dfb708c9-d8dc-439f-9a3b-c772bf4a311c" providerId="ADAL" clId="{2E25C175-47A3-4BC7-8EFD-372D97A42A64}" dt="2023-03-07T06:13:16.183" v="8" actId="47"/>
        <pc:sldMkLst>
          <pc:docMk/>
          <pc:sldMk cId="3941141626" sldId="279"/>
        </pc:sldMkLst>
      </pc:sldChg>
      <pc:sldChg chg="del">
        <pc:chgData name="Matthieu De Mari" userId="dfb708c9-d8dc-439f-9a3b-c772bf4a311c" providerId="ADAL" clId="{2E25C175-47A3-4BC7-8EFD-372D97A42A64}" dt="2023-03-07T06:13:16.183" v="8" actId="47"/>
        <pc:sldMkLst>
          <pc:docMk/>
          <pc:sldMk cId="2409304258" sldId="280"/>
        </pc:sldMkLst>
      </pc:sldChg>
      <pc:sldChg chg="del">
        <pc:chgData name="Matthieu De Mari" userId="dfb708c9-d8dc-439f-9a3b-c772bf4a311c" providerId="ADAL" clId="{2E25C175-47A3-4BC7-8EFD-372D97A42A64}" dt="2023-03-07T06:13:16.183" v="8" actId="47"/>
        <pc:sldMkLst>
          <pc:docMk/>
          <pc:sldMk cId="2949375831" sldId="281"/>
        </pc:sldMkLst>
      </pc:sldChg>
      <pc:sldChg chg="del">
        <pc:chgData name="Matthieu De Mari" userId="dfb708c9-d8dc-439f-9a3b-c772bf4a311c" providerId="ADAL" clId="{2E25C175-47A3-4BC7-8EFD-372D97A42A64}" dt="2023-03-07T06:13:16.183" v="8" actId="47"/>
        <pc:sldMkLst>
          <pc:docMk/>
          <pc:sldMk cId="2432782764" sldId="282"/>
        </pc:sldMkLst>
      </pc:sldChg>
      <pc:sldChg chg="del">
        <pc:chgData name="Matthieu De Mari" userId="dfb708c9-d8dc-439f-9a3b-c772bf4a311c" providerId="ADAL" clId="{2E25C175-47A3-4BC7-8EFD-372D97A42A64}" dt="2023-03-07T06:13:16.183" v="8" actId="47"/>
        <pc:sldMkLst>
          <pc:docMk/>
          <pc:sldMk cId="3869391851" sldId="284"/>
        </pc:sldMkLst>
      </pc:sldChg>
      <pc:sldChg chg="del">
        <pc:chgData name="Matthieu De Mari" userId="dfb708c9-d8dc-439f-9a3b-c772bf4a311c" providerId="ADAL" clId="{2E25C175-47A3-4BC7-8EFD-372D97A42A64}" dt="2023-03-07T06:13:16.183" v="8" actId="47"/>
        <pc:sldMkLst>
          <pc:docMk/>
          <pc:sldMk cId="1567445271" sldId="285"/>
        </pc:sldMkLst>
      </pc:sldChg>
      <pc:sldChg chg="del">
        <pc:chgData name="Matthieu De Mari" userId="dfb708c9-d8dc-439f-9a3b-c772bf4a311c" providerId="ADAL" clId="{2E25C175-47A3-4BC7-8EFD-372D97A42A64}" dt="2023-03-07T06:13:17.350" v="9" actId="47"/>
        <pc:sldMkLst>
          <pc:docMk/>
          <pc:sldMk cId="2870852187" sldId="287"/>
        </pc:sldMkLst>
      </pc:sldChg>
      <pc:sldChg chg="del">
        <pc:chgData name="Matthieu De Mari" userId="dfb708c9-d8dc-439f-9a3b-c772bf4a311c" providerId="ADAL" clId="{2E25C175-47A3-4BC7-8EFD-372D97A42A64}" dt="2023-03-07T06:13:17.350" v="9" actId="47"/>
        <pc:sldMkLst>
          <pc:docMk/>
          <pc:sldMk cId="3486387661" sldId="288"/>
        </pc:sldMkLst>
      </pc:sldChg>
      <pc:sldChg chg="del">
        <pc:chgData name="Matthieu De Mari" userId="dfb708c9-d8dc-439f-9a3b-c772bf4a311c" providerId="ADAL" clId="{2E25C175-47A3-4BC7-8EFD-372D97A42A64}" dt="2023-03-07T06:13:17.350" v="9" actId="47"/>
        <pc:sldMkLst>
          <pc:docMk/>
          <pc:sldMk cId="2118681498" sldId="289"/>
        </pc:sldMkLst>
      </pc:sldChg>
      <pc:sldChg chg="del">
        <pc:chgData name="Matthieu De Mari" userId="dfb708c9-d8dc-439f-9a3b-c772bf4a311c" providerId="ADAL" clId="{2E25C175-47A3-4BC7-8EFD-372D97A42A64}" dt="2023-03-07T06:13:17.350" v="9" actId="47"/>
        <pc:sldMkLst>
          <pc:docMk/>
          <pc:sldMk cId="2562857934" sldId="290"/>
        </pc:sldMkLst>
      </pc:sldChg>
      <pc:sldChg chg="del">
        <pc:chgData name="Matthieu De Mari" userId="dfb708c9-d8dc-439f-9a3b-c772bf4a311c" providerId="ADAL" clId="{2E25C175-47A3-4BC7-8EFD-372D97A42A64}" dt="2023-03-07T06:13:17.350" v="9" actId="47"/>
        <pc:sldMkLst>
          <pc:docMk/>
          <pc:sldMk cId="3292482358" sldId="291"/>
        </pc:sldMkLst>
      </pc:sldChg>
      <pc:sldChg chg="del">
        <pc:chgData name="Matthieu De Mari" userId="dfb708c9-d8dc-439f-9a3b-c772bf4a311c" providerId="ADAL" clId="{2E25C175-47A3-4BC7-8EFD-372D97A42A64}" dt="2023-03-07T06:13:17.350" v="9" actId="47"/>
        <pc:sldMkLst>
          <pc:docMk/>
          <pc:sldMk cId="3520355124" sldId="292"/>
        </pc:sldMkLst>
      </pc:sldChg>
      <pc:sldChg chg="del">
        <pc:chgData name="Matthieu De Mari" userId="dfb708c9-d8dc-439f-9a3b-c772bf4a311c" providerId="ADAL" clId="{2E25C175-47A3-4BC7-8EFD-372D97A42A64}" dt="2023-03-07T06:13:17.350" v="9" actId="47"/>
        <pc:sldMkLst>
          <pc:docMk/>
          <pc:sldMk cId="3046349634" sldId="293"/>
        </pc:sldMkLst>
      </pc:sldChg>
      <pc:sldChg chg="del">
        <pc:chgData name="Matthieu De Mari" userId="dfb708c9-d8dc-439f-9a3b-c772bf4a311c" providerId="ADAL" clId="{2E25C175-47A3-4BC7-8EFD-372D97A42A64}" dt="2023-03-07T06:13:17.350" v="9" actId="47"/>
        <pc:sldMkLst>
          <pc:docMk/>
          <pc:sldMk cId="427136966" sldId="294"/>
        </pc:sldMkLst>
      </pc:sldChg>
      <pc:sldChg chg="del">
        <pc:chgData name="Matthieu De Mari" userId="dfb708c9-d8dc-439f-9a3b-c772bf4a311c" providerId="ADAL" clId="{2E25C175-47A3-4BC7-8EFD-372D97A42A64}" dt="2023-03-07T06:13:18.262" v="10" actId="47"/>
        <pc:sldMkLst>
          <pc:docMk/>
          <pc:sldMk cId="323951598" sldId="295"/>
        </pc:sldMkLst>
      </pc:sldChg>
      <pc:sldChg chg="del">
        <pc:chgData name="Matthieu De Mari" userId="dfb708c9-d8dc-439f-9a3b-c772bf4a311c" providerId="ADAL" clId="{2E25C175-47A3-4BC7-8EFD-372D97A42A64}" dt="2023-03-07T06:13:18.262" v="10" actId="47"/>
        <pc:sldMkLst>
          <pc:docMk/>
          <pc:sldMk cId="1855779909" sldId="296"/>
        </pc:sldMkLst>
      </pc:sldChg>
      <pc:sldChg chg="del">
        <pc:chgData name="Matthieu De Mari" userId="dfb708c9-d8dc-439f-9a3b-c772bf4a311c" providerId="ADAL" clId="{2E25C175-47A3-4BC7-8EFD-372D97A42A64}" dt="2023-03-07T06:13:18.262" v="10" actId="47"/>
        <pc:sldMkLst>
          <pc:docMk/>
          <pc:sldMk cId="1514077654" sldId="297"/>
        </pc:sldMkLst>
      </pc:sldChg>
      <pc:sldChg chg="del">
        <pc:chgData name="Matthieu De Mari" userId="dfb708c9-d8dc-439f-9a3b-c772bf4a311c" providerId="ADAL" clId="{2E25C175-47A3-4BC7-8EFD-372D97A42A64}" dt="2023-03-07T06:13:18.262" v="10" actId="47"/>
        <pc:sldMkLst>
          <pc:docMk/>
          <pc:sldMk cId="2514894683" sldId="298"/>
        </pc:sldMkLst>
      </pc:sldChg>
      <pc:sldChg chg="del">
        <pc:chgData name="Matthieu De Mari" userId="dfb708c9-d8dc-439f-9a3b-c772bf4a311c" providerId="ADAL" clId="{2E25C175-47A3-4BC7-8EFD-372D97A42A64}" dt="2023-03-07T06:13:18.262" v="10" actId="47"/>
        <pc:sldMkLst>
          <pc:docMk/>
          <pc:sldMk cId="1452574487" sldId="299"/>
        </pc:sldMkLst>
      </pc:sldChg>
      <pc:sldChg chg="del">
        <pc:chgData name="Matthieu De Mari" userId="dfb708c9-d8dc-439f-9a3b-c772bf4a311c" providerId="ADAL" clId="{2E25C175-47A3-4BC7-8EFD-372D97A42A64}" dt="2023-03-07T06:13:18.262" v="10" actId="47"/>
        <pc:sldMkLst>
          <pc:docMk/>
          <pc:sldMk cId="1699114457" sldId="300"/>
        </pc:sldMkLst>
      </pc:sldChg>
      <pc:sldChg chg="del">
        <pc:chgData name="Matthieu De Mari" userId="dfb708c9-d8dc-439f-9a3b-c772bf4a311c" providerId="ADAL" clId="{2E25C175-47A3-4BC7-8EFD-372D97A42A64}" dt="2023-03-07T06:13:18.262" v="10" actId="47"/>
        <pc:sldMkLst>
          <pc:docMk/>
          <pc:sldMk cId="1276239023" sldId="301"/>
        </pc:sldMkLst>
      </pc:sldChg>
      <pc:sldChg chg="del">
        <pc:chgData name="Matthieu De Mari" userId="dfb708c9-d8dc-439f-9a3b-c772bf4a311c" providerId="ADAL" clId="{2E25C175-47A3-4BC7-8EFD-372D97A42A64}" dt="2023-03-07T06:13:18.262" v="10" actId="47"/>
        <pc:sldMkLst>
          <pc:docMk/>
          <pc:sldMk cId="3968924669" sldId="302"/>
        </pc:sldMkLst>
      </pc:sldChg>
      <pc:sldChg chg="modSp add del mod">
        <pc:chgData name="Matthieu De Mari" userId="dfb708c9-d8dc-439f-9a3b-c772bf4a311c" providerId="ADAL" clId="{2E25C175-47A3-4BC7-8EFD-372D97A42A64}" dt="2023-03-07T10:16:35.251" v="5714" actId="20577"/>
        <pc:sldMkLst>
          <pc:docMk/>
          <pc:sldMk cId="4232115997" sldId="303"/>
        </pc:sldMkLst>
        <pc:spChg chg="mod">
          <ac:chgData name="Matthieu De Mari" userId="dfb708c9-d8dc-439f-9a3b-c772bf4a311c" providerId="ADAL" clId="{2E25C175-47A3-4BC7-8EFD-372D97A42A64}" dt="2023-03-07T10:16:35.251" v="5714" actId="20577"/>
          <ac:spMkLst>
            <pc:docMk/>
            <pc:sldMk cId="4232115997" sldId="303"/>
            <ac:spMk id="3" creationId="{60ECB68E-5BF7-D3CC-11B5-DA1468BBE623}"/>
          </ac:spMkLst>
        </pc:spChg>
      </pc:sldChg>
      <pc:sldChg chg="del">
        <pc:chgData name="Matthieu De Mari" userId="dfb708c9-d8dc-439f-9a3b-c772bf4a311c" providerId="ADAL" clId="{2E25C175-47A3-4BC7-8EFD-372D97A42A64}" dt="2023-03-07T06:13:22.745" v="11" actId="47"/>
        <pc:sldMkLst>
          <pc:docMk/>
          <pc:sldMk cId="354883896" sldId="304"/>
        </pc:sldMkLst>
      </pc:sldChg>
      <pc:sldChg chg="del">
        <pc:chgData name="Matthieu De Mari" userId="dfb708c9-d8dc-439f-9a3b-c772bf4a311c" providerId="ADAL" clId="{2E25C175-47A3-4BC7-8EFD-372D97A42A64}" dt="2023-03-07T06:13:22.745" v="11" actId="47"/>
        <pc:sldMkLst>
          <pc:docMk/>
          <pc:sldMk cId="4099824996" sldId="305"/>
        </pc:sldMkLst>
      </pc:sldChg>
      <pc:sldChg chg="del">
        <pc:chgData name="Matthieu De Mari" userId="dfb708c9-d8dc-439f-9a3b-c772bf4a311c" providerId="ADAL" clId="{2E25C175-47A3-4BC7-8EFD-372D97A42A64}" dt="2023-03-07T06:13:22.745" v="11" actId="47"/>
        <pc:sldMkLst>
          <pc:docMk/>
          <pc:sldMk cId="4051912021" sldId="306"/>
        </pc:sldMkLst>
      </pc:sldChg>
      <pc:sldChg chg="del">
        <pc:chgData name="Matthieu De Mari" userId="dfb708c9-d8dc-439f-9a3b-c772bf4a311c" providerId="ADAL" clId="{2E25C175-47A3-4BC7-8EFD-372D97A42A64}" dt="2023-03-07T06:13:22.745" v="11" actId="47"/>
        <pc:sldMkLst>
          <pc:docMk/>
          <pc:sldMk cId="2900176786" sldId="307"/>
        </pc:sldMkLst>
      </pc:sldChg>
      <pc:sldChg chg="del">
        <pc:chgData name="Matthieu De Mari" userId="dfb708c9-d8dc-439f-9a3b-c772bf4a311c" providerId="ADAL" clId="{2E25C175-47A3-4BC7-8EFD-372D97A42A64}" dt="2023-03-07T06:13:22.745" v="11" actId="47"/>
        <pc:sldMkLst>
          <pc:docMk/>
          <pc:sldMk cId="1601297533" sldId="308"/>
        </pc:sldMkLst>
      </pc:sldChg>
      <pc:sldChg chg="del">
        <pc:chgData name="Matthieu De Mari" userId="dfb708c9-d8dc-439f-9a3b-c772bf4a311c" providerId="ADAL" clId="{2E25C175-47A3-4BC7-8EFD-372D97A42A64}" dt="2023-03-07T06:13:22.745" v="11" actId="47"/>
        <pc:sldMkLst>
          <pc:docMk/>
          <pc:sldMk cId="3331075550" sldId="309"/>
        </pc:sldMkLst>
      </pc:sldChg>
      <pc:sldChg chg="del">
        <pc:chgData name="Matthieu De Mari" userId="dfb708c9-d8dc-439f-9a3b-c772bf4a311c" providerId="ADAL" clId="{2E25C175-47A3-4BC7-8EFD-372D97A42A64}" dt="2023-03-07T06:13:22.745" v="11" actId="47"/>
        <pc:sldMkLst>
          <pc:docMk/>
          <pc:sldMk cId="4251184714" sldId="310"/>
        </pc:sldMkLst>
      </pc:sldChg>
      <pc:sldChg chg="del">
        <pc:chgData name="Matthieu De Mari" userId="dfb708c9-d8dc-439f-9a3b-c772bf4a311c" providerId="ADAL" clId="{2E25C175-47A3-4BC7-8EFD-372D97A42A64}" dt="2023-03-07T06:13:22.745" v="11" actId="47"/>
        <pc:sldMkLst>
          <pc:docMk/>
          <pc:sldMk cId="3629183510" sldId="311"/>
        </pc:sldMkLst>
      </pc:sldChg>
      <pc:sldChg chg="del">
        <pc:chgData name="Matthieu De Mari" userId="dfb708c9-d8dc-439f-9a3b-c772bf4a311c" providerId="ADAL" clId="{2E25C175-47A3-4BC7-8EFD-372D97A42A64}" dt="2023-03-07T06:13:22.745" v="11" actId="47"/>
        <pc:sldMkLst>
          <pc:docMk/>
          <pc:sldMk cId="7996884" sldId="312"/>
        </pc:sldMkLst>
      </pc:sldChg>
      <pc:sldChg chg="del">
        <pc:chgData name="Matthieu De Mari" userId="dfb708c9-d8dc-439f-9a3b-c772bf4a311c" providerId="ADAL" clId="{2E25C175-47A3-4BC7-8EFD-372D97A42A64}" dt="2023-03-07T06:13:22.745" v="11" actId="47"/>
        <pc:sldMkLst>
          <pc:docMk/>
          <pc:sldMk cId="1140638742" sldId="313"/>
        </pc:sldMkLst>
      </pc:sldChg>
      <pc:sldChg chg="modSp mod">
        <pc:chgData name="Matthieu De Mari" userId="dfb708c9-d8dc-439f-9a3b-c772bf4a311c" providerId="ADAL" clId="{2E25C175-47A3-4BC7-8EFD-372D97A42A64}" dt="2023-03-07T10:46:51.155" v="7359" actId="20577"/>
        <pc:sldMkLst>
          <pc:docMk/>
          <pc:sldMk cId="2858358615" sldId="314"/>
        </pc:sldMkLst>
        <pc:spChg chg="mod">
          <ac:chgData name="Matthieu De Mari" userId="dfb708c9-d8dc-439f-9a3b-c772bf4a311c" providerId="ADAL" clId="{2E25C175-47A3-4BC7-8EFD-372D97A42A64}" dt="2023-03-07T10:46:51.155" v="7359" actId="20577"/>
          <ac:spMkLst>
            <pc:docMk/>
            <pc:sldMk cId="2858358615" sldId="314"/>
            <ac:spMk id="3" creationId="{FC4A93C0-0CAD-4BA5-9658-F523BC4C732F}"/>
          </ac:spMkLst>
        </pc:spChg>
      </pc:sldChg>
      <pc:sldChg chg="modSp mod">
        <pc:chgData name="Matthieu De Mari" userId="dfb708c9-d8dc-439f-9a3b-c772bf4a311c" providerId="ADAL" clId="{2E25C175-47A3-4BC7-8EFD-372D97A42A64}" dt="2023-03-07T06:12:25.909" v="1" actId="20577"/>
        <pc:sldMkLst>
          <pc:docMk/>
          <pc:sldMk cId="1040156172" sldId="377"/>
        </pc:sldMkLst>
        <pc:spChg chg="mod">
          <ac:chgData name="Matthieu De Mari" userId="dfb708c9-d8dc-439f-9a3b-c772bf4a311c" providerId="ADAL" clId="{2E25C175-47A3-4BC7-8EFD-372D97A42A64}" dt="2023-03-07T06:12:25.909" v="1"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2E25C175-47A3-4BC7-8EFD-372D97A42A64}" dt="2023-03-07T06:51:43.777" v="743" actId="693"/>
        <pc:sldMkLst>
          <pc:docMk/>
          <pc:sldMk cId="820057187" sldId="378"/>
        </pc:sldMkLst>
        <pc:spChg chg="del mod ord">
          <ac:chgData name="Matthieu De Mari" userId="dfb708c9-d8dc-439f-9a3b-c772bf4a311c" providerId="ADAL" clId="{2E25C175-47A3-4BC7-8EFD-372D97A42A64}" dt="2023-03-07T06:38:19.931" v="221" actId="700"/>
          <ac:spMkLst>
            <pc:docMk/>
            <pc:sldMk cId="820057187" sldId="378"/>
            <ac:spMk id="2" creationId="{4D0FA77C-B83E-F835-4488-F78CDB3CEA15}"/>
          </ac:spMkLst>
        </pc:spChg>
        <pc:spChg chg="del mod ord">
          <ac:chgData name="Matthieu De Mari" userId="dfb708c9-d8dc-439f-9a3b-c772bf4a311c" providerId="ADAL" clId="{2E25C175-47A3-4BC7-8EFD-372D97A42A64}" dt="2023-03-07T06:38:19.931" v="221" actId="700"/>
          <ac:spMkLst>
            <pc:docMk/>
            <pc:sldMk cId="820057187" sldId="378"/>
            <ac:spMk id="3" creationId="{D6C3134B-CECD-FF38-9D85-24BA0925EF11}"/>
          </ac:spMkLst>
        </pc:spChg>
        <pc:spChg chg="del">
          <ac:chgData name="Matthieu De Mari" userId="dfb708c9-d8dc-439f-9a3b-c772bf4a311c" providerId="ADAL" clId="{2E25C175-47A3-4BC7-8EFD-372D97A42A64}" dt="2023-03-07T06:38:19.931" v="221" actId="700"/>
          <ac:spMkLst>
            <pc:docMk/>
            <pc:sldMk cId="820057187" sldId="378"/>
            <ac:spMk id="4" creationId="{4F531849-674D-E834-DC23-DB5ADCF7A1CC}"/>
          </ac:spMkLst>
        </pc:spChg>
        <pc:spChg chg="add mod ord">
          <ac:chgData name="Matthieu De Mari" userId="dfb708c9-d8dc-439f-9a3b-c772bf4a311c" providerId="ADAL" clId="{2E25C175-47A3-4BC7-8EFD-372D97A42A64}" dt="2023-03-07T06:39:50.490" v="259" actId="20577"/>
          <ac:spMkLst>
            <pc:docMk/>
            <pc:sldMk cId="820057187" sldId="378"/>
            <ac:spMk id="5" creationId="{7C18D872-7EAD-92D5-BFAD-15DDF554F37D}"/>
          </ac:spMkLst>
        </pc:spChg>
        <pc:spChg chg="add mod ord">
          <ac:chgData name="Matthieu De Mari" userId="dfb708c9-d8dc-439f-9a3b-c772bf4a311c" providerId="ADAL" clId="{2E25C175-47A3-4BC7-8EFD-372D97A42A64}" dt="2023-03-07T06:45:54.029" v="643" actId="20577"/>
          <ac:spMkLst>
            <pc:docMk/>
            <pc:sldMk cId="820057187" sldId="378"/>
            <ac:spMk id="6" creationId="{73AE6CBB-40B9-5E99-2250-21041EBB5EC8}"/>
          </ac:spMkLst>
        </pc:spChg>
        <pc:spChg chg="add mod">
          <ac:chgData name="Matthieu De Mari" userId="dfb708c9-d8dc-439f-9a3b-c772bf4a311c" providerId="ADAL" clId="{2E25C175-47A3-4BC7-8EFD-372D97A42A64}" dt="2023-03-07T06:48:01.545" v="680" actId="1076"/>
          <ac:spMkLst>
            <pc:docMk/>
            <pc:sldMk cId="820057187" sldId="378"/>
            <ac:spMk id="7" creationId="{D4D5F4D7-398B-ACD9-E7C7-C4E1B498201A}"/>
          </ac:spMkLst>
        </pc:spChg>
        <pc:spChg chg="add mod">
          <ac:chgData name="Matthieu De Mari" userId="dfb708c9-d8dc-439f-9a3b-c772bf4a311c" providerId="ADAL" clId="{2E25C175-47A3-4BC7-8EFD-372D97A42A64}" dt="2023-03-07T06:48:05.848" v="681" actId="1076"/>
          <ac:spMkLst>
            <pc:docMk/>
            <pc:sldMk cId="820057187" sldId="378"/>
            <ac:spMk id="8" creationId="{D576238F-C2D4-C7A4-F8DA-C5A96E50E27E}"/>
          </ac:spMkLst>
        </pc:spChg>
        <pc:spChg chg="add mod">
          <ac:chgData name="Matthieu De Mari" userId="dfb708c9-d8dc-439f-9a3b-c772bf4a311c" providerId="ADAL" clId="{2E25C175-47A3-4BC7-8EFD-372D97A42A64}" dt="2023-03-07T06:48:17.305" v="706" actId="20577"/>
          <ac:spMkLst>
            <pc:docMk/>
            <pc:sldMk cId="820057187" sldId="378"/>
            <ac:spMk id="9" creationId="{C7FBA987-C549-8E00-0F07-6541ABAD191C}"/>
          </ac:spMkLst>
        </pc:spChg>
        <pc:spChg chg="add del">
          <ac:chgData name="Matthieu De Mari" userId="dfb708c9-d8dc-439f-9a3b-c772bf4a311c" providerId="ADAL" clId="{2E25C175-47A3-4BC7-8EFD-372D97A42A64}" dt="2023-03-07T06:48:32.337" v="708" actId="478"/>
          <ac:spMkLst>
            <pc:docMk/>
            <pc:sldMk cId="820057187" sldId="378"/>
            <ac:spMk id="10" creationId="{856C897A-7A0B-E64A-29D8-6B9FD3E9AB11}"/>
          </ac:spMkLst>
        </pc:spChg>
        <pc:spChg chg="add mod">
          <ac:chgData name="Matthieu De Mari" userId="dfb708c9-d8dc-439f-9a3b-c772bf4a311c" providerId="ADAL" clId="{2E25C175-47A3-4BC7-8EFD-372D97A42A64}" dt="2023-03-07T06:50:30.916" v="728" actId="14100"/>
          <ac:spMkLst>
            <pc:docMk/>
            <pc:sldMk cId="820057187" sldId="378"/>
            <ac:spMk id="11" creationId="{39E7D4BA-48DE-3049-144F-854ACF1FFE48}"/>
          </ac:spMkLst>
        </pc:spChg>
        <pc:spChg chg="add del mod">
          <ac:chgData name="Matthieu De Mari" userId="dfb708c9-d8dc-439f-9a3b-c772bf4a311c" providerId="ADAL" clId="{2E25C175-47A3-4BC7-8EFD-372D97A42A64}" dt="2023-03-07T06:49:25.216" v="716" actId="478"/>
          <ac:spMkLst>
            <pc:docMk/>
            <pc:sldMk cId="820057187" sldId="378"/>
            <ac:spMk id="12" creationId="{51277A8C-0CDC-FA11-7403-37F91B58F303}"/>
          </ac:spMkLst>
        </pc:spChg>
        <pc:spChg chg="add del">
          <ac:chgData name="Matthieu De Mari" userId="dfb708c9-d8dc-439f-9a3b-c772bf4a311c" providerId="ADAL" clId="{2E25C175-47A3-4BC7-8EFD-372D97A42A64}" dt="2023-03-07T06:49:35.988" v="718" actId="478"/>
          <ac:spMkLst>
            <pc:docMk/>
            <pc:sldMk cId="820057187" sldId="378"/>
            <ac:spMk id="13" creationId="{58577F20-3DE2-E787-C2FD-EAB8709AD9DD}"/>
          </ac:spMkLst>
        </pc:spChg>
        <pc:spChg chg="add del">
          <ac:chgData name="Matthieu De Mari" userId="dfb708c9-d8dc-439f-9a3b-c772bf4a311c" providerId="ADAL" clId="{2E25C175-47A3-4BC7-8EFD-372D97A42A64}" dt="2023-03-07T06:49:45.979" v="720" actId="478"/>
          <ac:spMkLst>
            <pc:docMk/>
            <pc:sldMk cId="820057187" sldId="378"/>
            <ac:spMk id="14" creationId="{C3B16EF8-2681-C20E-593B-8ED528EBED82}"/>
          </ac:spMkLst>
        </pc:spChg>
        <pc:spChg chg="add del">
          <ac:chgData name="Matthieu De Mari" userId="dfb708c9-d8dc-439f-9a3b-c772bf4a311c" providerId="ADAL" clId="{2E25C175-47A3-4BC7-8EFD-372D97A42A64}" dt="2023-03-07T06:50:08.906" v="722" actId="478"/>
          <ac:spMkLst>
            <pc:docMk/>
            <pc:sldMk cId="820057187" sldId="378"/>
            <ac:spMk id="15" creationId="{E1B66644-F56B-3AFD-10AB-B0FF6C68C487}"/>
          </ac:spMkLst>
        </pc:spChg>
        <pc:spChg chg="add mod">
          <ac:chgData name="Matthieu De Mari" userId="dfb708c9-d8dc-439f-9a3b-c772bf4a311c" providerId="ADAL" clId="{2E25C175-47A3-4BC7-8EFD-372D97A42A64}" dt="2023-03-07T06:50:43.848" v="734" actId="1076"/>
          <ac:spMkLst>
            <pc:docMk/>
            <pc:sldMk cId="820057187" sldId="378"/>
            <ac:spMk id="16" creationId="{A8BAD85A-B884-B031-4B8E-F6602A7E6FBD}"/>
          </ac:spMkLst>
        </pc:spChg>
        <pc:cxnChg chg="add mod">
          <ac:chgData name="Matthieu De Mari" userId="dfb708c9-d8dc-439f-9a3b-c772bf4a311c" providerId="ADAL" clId="{2E25C175-47A3-4BC7-8EFD-372D97A42A64}" dt="2023-03-07T06:51:43.777" v="743" actId="693"/>
          <ac:cxnSpMkLst>
            <pc:docMk/>
            <pc:sldMk cId="820057187" sldId="378"/>
            <ac:cxnSpMk id="18" creationId="{CAE3696F-84E4-8BDA-A284-36E5CD78A768}"/>
          </ac:cxnSpMkLst>
        </pc:cxnChg>
      </pc:sldChg>
      <pc:sldChg chg="del">
        <pc:chgData name="Matthieu De Mari" userId="dfb708c9-d8dc-439f-9a3b-c772bf4a311c" providerId="ADAL" clId="{2E25C175-47A3-4BC7-8EFD-372D97A42A64}" dt="2023-03-07T06:12:31.958" v="2" actId="47"/>
        <pc:sldMkLst>
          <pc:docMk/>
          <pc:sldMk cId="3338565690" sldId="378"/>
        </pc:sldMkLst>
      </pc:sldChg>
      <pc:sldChg chg="addSp delSp modSp new mod modClrScheme chgLayout">
        <pc:chgData name="Matthieu De Mari" userId="dfb708c9-d8dc-439f-9a3b-c772bf4a311c" providerId="ADAL" clId="{2E25C175-47A3-4BC7-8EFD-372D97A42A64}" dt="2023-03-07T09:36:26.056" v="3847" actId="27636"/>
        <pc:sldMkLst>
          <pc:docMk/>
          <pc:sldMk cId="691565538" sldId="379"/>
        </pc:sldMkLst>
        <pc:spChg chg="del mod ord">
          <ac:chgData name="Matthieu De Mari" userId="dfb708c9-d8dc-439f-9a3b-c772bf4a311c" providerId="ADAL" clId="{2E25C175-47A3-4BC7-8EFD-372D97A42A64}" dt="2023-03-07T09:31:06.224" v="3484" actId="700"/>
          <ac:spMkLst>
            <pc:docMk/>
            <pc:sldMk cId="691565538" sldId="379"/>
            <ac:spMk id="2" creationId="{86BAB031-26CC-EF50-4283-750F306C69A4}"/>
          </ac:spMkLst>
        </pc:spChg>
        <pc:spChg chg="mod ord">
          <ac:chgData name="Matthieu De Mari" userId="dfb708c9-d8dc-439f-9a3b-c772bf4a311c" providerId="ADAL" clId="{2E25C175-47A3-4BC7-8EFD-372D97A42A64}" dt="2023-03-07T09:36:26.055" v="3846" actId="27636"/>
          <ac:spMkLst>
            <pc:docMk/>
            <pc:sldMk cId="691565538" sldId="379"/>
            <ac:spMk id="3" creationId="{1BDC01C5-0A1A-FB04-35BF-21B168BEAFFE}"/>
          </ac:spMkLst>
        </pc:spChg>
        <pc:spChg chg="del mod">
          <ac:chgData name="Matthieu De Mari" userId="dfb708c9-d8dc-439f-9a3b-c772bf4a311c" providerId="ADAL" clId="{2E25C175-47A3-4BC7-8EFD-372D97A42A64}" dt="2023-03-07T09:31:06.224" v="3484" actId="700"/>
          <ac:spMkLst>
            <pc:docMk/>
            <pc:sldMk cId="691565538" sldId="379"/>
            <ac:spMk id="4" creationId="{8EAF389F-065E-3227-6F71-84AC864A4C41}"/>
          </ac:spMkLst>
        </pc:spChg>
        <pc:spChg chg="add mod ord">
          <ac:chgData name="Matthieu De Mari" userId="dfb708c9-d8dc-439f-9a3b-c772bf4a311c" providerId="ADAL" clId="{2E25C175-47A3-4BC7-8EFD-372D97A42A64}" dt="2023-03-07T09:36:19.988" v="3836" actId="700"/>
          <ac:spMkLst>
            <pc:docMk/>
            <pc:sldMk cId="691565538" sldId="379"/>
            <ac:spMk id="5" creationId="{CE5E2438-6ABA-A76B-3FDB-64FD8BC2D5C3}"/>
          </ac:spMkLst>
        </pc:spChg>
        <pc:spChg chg="add del mod ord">
          <ac:chgData name="Matthieu De Mari" userId="dfb708c9-d8dc-439f-9a3b-c772bf4a311c" providerId="ADAL" clId="{2E25C175-47A3-4BC7-8EFD-372D97A42A64}" dt="2023-03-07T09:34:44.596" v="3835" actId="478"/>
          <ac:spMkLst>
            <pc:docMk/>
            <pc:sldMk cId="691565538" sldId="379"/>
            <ac:spMk id="6" creationId="{4CB0124E-C178-6CE4-7014-3E683D3142AD}"/>
          </ac:spMkLst>
        </pc:spChg>
        <pc:spChg chg="add mod ord">
          <ac:chgData name="Matthieu De Mari" userId="dfb708c9-d8dc-439f-9a3b-c772bf4a311c" providerId="ADAL" clId="{2E25C175-47A3-4BC7-8EFD-372D97A42A64}" dt="2023-03-07T09:36:26.056" v="3847" actId="27636"/>
          <ac:spMkLst>
            <pc:docMk/>
            <pc:sldMk cId="691565538" sldId="379"/>
            <ac:spMk id="7" creationId="{7B61F6C1-BB06-5959-DD57-25DF602A3BBA}"/>
          </ac:spMkLst>
        </pc:spChg>
      </pc:sldChg>
      <pc:sldChg chg="addSp delSp modSp add mod">
        <pc:chgData name="Matthieu De Mari" userId="dfb708c9-d8dc-439f-9a3b-c772bf4a311c" providerId="ADAL" clId="{2E25C175-47A3-4BC7-8EFD-372D97A42A64}" dt="2023-03-07T09:52:47.258" v="4759" actId="20577"/>
        <pc:sldMkLst>
          <pc:docMk/>
          <pc:sldMk cId="4217274173" sldId="380"/>
        </pc:sldMkLst>
        <pc:spChg chg="mod">
          <ac:chgData name="Matthieu De Mari" userId="dfb708c9-d8dc-439f-9a3b-c772bf4a311c" providerId="ADAL" clId="{2E25C175-47A3-4BC7-8EFD-372D97A42A64}" dt="2023-03-07T09:52:47.258" v="4759" actId="20577"/>
          <ac:spMkLst>
            <pc:docMk/>
            <pc:sldMk cId="4217274173" sldId="380"/>
            <ac:spMk id="2" creationId="{87657C29-1A3B-9090-2528-30E69AB94051}"/>
          </ac:spMkLst>
        </pc:spChg>
        <pc:spChg chg="add del">
          <ac:chgData name="Matthieu De Mari" userId="dfb708c9-d8dc-439f-9a3b-c772bf4a311c" providerId="ADAL" clId="{2E25C175-47A3-4BC7-8EFD-372D97A42A64}" dt="2023-03-07T06:38:23.390" v="223" actId="22"/>
          <ac:spMkLst>
            <pc:docMk/>
            <pc:sldMk cId="4217274173" sldId="380"/>
            <ac:spMk id="4" creationId="{99A8CAFD-56F8-6B08-C76C-6F2237E3EF4A}"/>
          </ac:spMkLst>
        </pc:spChg>
        <pc:spChg chg="mod">
          <ac:chgData name="Matthieu De Mari" userId="dfb708c9-d8dc-439f-9a3b-c772bf4a311c" providerId="ADAL" clId="{2E25C175-47A3-4BC7-8EFD-372D97A42A64}" dt="2023-03-07T06:35:49.319" v="219"/>
          <ac:spMkLst>
            <pc:docMk/>
            <pc:sldMk cId="4217274173" sldId="380"/>
            <ac:spMk id="5" creationId="{2B13EA12-F42E-A14F-570D-C7B3FB0BA678}"/>
          </ac:spMkLst>
        </pc:spChg>
      </pc:sldChg>
      <pc:sldChg chg="modSp add mod ord">
        <pc:chgData name="Matthieu De Mari" userId="dfb708c9-d8dc-439f-9a3b-c772bf4a311c" providerId="ADAL" clId="{2E25C175-47A3-4BC7-8EFD-372D97A42A64}" dt="2023-03-07T09:52:40.373" v="4748" actId="20577"/>
        <pc:sldMkLst>
          <pc:docMk/>
          <pc:sldMk cId="1253114987" sldId="381"/>
        </pc:sldMkLst>
        <pc:spChg chg="mod">
          <ac:chgData name="Matthieu De Mari" userId="dfb708c9-d8dc-439f-9a3b-c772bf4a311c" providerId="ADAL" clId="{2E25C175-47A3-4BC7-8EFD-372D97A42A64}" dt="2023-03-07T09:52:40.373" v="4748" actId="20577"/>
          <ac:spMkLst>
            <pc:docMk/>
            <pc:sldMk cId="1253114987" sldId="381"/>
            <ac:spMk id="2" creationId="{87657C29-1A3B-9090-2528-30E69AB94051}"/>
          </ac:spMkLst>
        </pc:spChg>
        <pc:spChg chg="mod">
          <ac:chgData name="Matthieu De Mari" userId="dfb708c9-d8dc-439f-9a3b-c772bf4a311c" providerId="ADAL" clId="{2E25C175-47A3-4BC7-8EFD-372D97A42A64}" dt="2023-03-07T09:30:55.185" v="3480" actId="20577"/>
          <ac:spMkLst>
            <pc:docMk/>
            <pc:sldMk cId="1253114987" sldId="381"/>
            <ac:spMk id="5" creationId="{2B13EA12-F42E-A14F-570D-C7B3FB0BA678}"/>
          </ac:spMkLst>
        </pc:spChg>
      </pc:sldChg>
      <pc:sldChg chg="add del">
        <pc:chgData name="Matthieu De Mari" userId="dfb708c9-d8dc-439f-9a3b-c772bf4a311c" providerId="ADAL" clId="{2E25C175-47A3-4BC7-8EFD-372D97A42A64}" dt="2023-03-07T06:33:39.066" v="156"/>
        <pc:sldMkLst>
          <pc:docMk/>
          <pc:sldMk cId="3859619901" sldId="381"/>
        </pc:sldMkLst>
      </pc:sldChg>
      <pc:sldChg chg="modSp add mod">
        <pc:chgData name="Matthieu De Mari" userId="dfb708c9-d8dc-439f-9a3b-c772bf4a311c" providerId="ADAL" clId="{2E25C175-47A3-4BC7-8EFD-372D97A42A64}" dt="2023-03-07T10:20:58.594" v="5878" actId="20577"/>
        <pc:sldMkLst>
          <pc:docMk/>
          <pc:sldMk cId="336152115" sldId="382"/>
        </pc:sldMkLst>
        <pc:spChg chg="mod">
          <ac:chgData name="Matthieu De Mari" userId="dfb708c9-d8dc-439f-9a3b-c772bf4a311c" providerId="ADAL" clId="{2E25C175-47A3-4BC7-8EFD-372D97A42A64}" dt="2023-03-07T06:41:00.015" v="313" actId="20577"/>
          <ac:spMkLst>
            <pc:docMk/>
            <pc:sldMk cId="336152115" sldId="382"/>
            <ac:spMk id="5" creationId="{7C18D872-7EAD-92D5-BFAD-15DDF554F37D}"/>
          </ac:spMkLst>
        </pc:spChg>
        <pc:spChg chg="mod">
          <ac:chgData name="Matthieu De Mari" userId="dfb708c9-d8dc-439f-9a3b-c772bf4a311c" providerId="ADAL" clId="{2E25C175-47A3-4BC7-8EFD-372D97A42A64}" dt="2023-03-07T10:20:58.594" v="5878" actId="20577"/>
          <ac:spMkLst>
            <pc:docMk/>
            <pc:sldMk cId="336152115" sldId="382"/>
            <ac:spMk id="6" creationId="{73AE6CBB-40B9-5E99-2250-21041EBB5EC8}"/>
          </ac:spMkLst>
        </pc:spChg>
      </pc:sldChg>
      <pc:sldChg chg="modSp add mod">
        <pc:chgData name="Matthieu De Mari" userId="dfb708c9-d8dc-439f-9a3b-c772bf4a311c" providerId="ADAL" clId="{2E25C175-47A3-4BC7-8EFD-372D97A42A64}" dt="2023-03-07T09:19:27.741" v="2933"/>
        <pc:sldMkLst>
          <pc:docMk/>
          <pc:sldMk cId="1681210728" sldId="383"/>
        </pc:sldMkLst>
        <pc:spChg chg="mod">
          <ac:chgData name="Matthieu De Mari" userId="dfb708c9-d8dc-439f-9a3b-c772bf4a311c" providerId="ADAL" clId="{2E25C175-47A3-4BC7-8EFD-372D97A42A64}" dt="2023-03-07T06:40:48.046" v="293" actId="20577"/>
          <ac:spMkLst>
            <pc:docMk/>
            <pc:sldMk cId="1681210728" sldId="383"/>
            <ac:spMk id="5" creationId="{7C18D872-7EAD-92D5-BFAD-15DDF554F37D}"/>
          </ac:spMkLst>
        </pc:spChg>
        <pc:spChg chg="mod">
          <ac:chgData name="Matthieu De Mari" userId="dfb708c9-d8dc-439f-9a3b-c772bf4a311c" providerId="ADAL" clId="{2E25C175-47A3-4BC7-8EFD-372D97A42A64}" dt="2023-03-07T09:19:27.741" v="2933"/>
          <ac:spMkLst>
            <pc:docMk/>
            <pc:sldMk cId="1681210728" sldId="383"/>
            <ac:spMk id="6" creationId="{73AE6CBB-40B9-5E99-2250-21041EBB5EC8}"/>
          </ac:spMkLst>
        </pc:spChg>
      </pc:sldChg>
      <pc:sldChg chg="modSp new mod ord">
        <pc:chgData name="Matthieu De Mari" userId="dfb708c9-d8dc-439f-9a3b-c772bf4a311c" providerId="ADAL" clId="{2E25C175-47A3-4BC7-8EFD-372D97A42A64}" dt="2023-03-07T07:15:22.193" v="1643" actId="207"/>
        <pc:sldMkLst>
          <pc:docMk/>
          <pc:sldMk cId="1342602480" sldId="384"/>
        </pc:sldMkLst>
        <pc:spChg chg="mod">
          <ac:chgData name="Matthieu De Mari" userId="dfb708c9-d8dc-439f-9a3b-c772bf4a311c" providerId="ADAL" clId="{2E25C175-47A3-4BC7-8EFD-372D97A42A64}" dt="2023-03-07T07:15:16.462" v="1641" actId="20577"/>
          <ac:spMkLst>
            <pc:docMk/>
            <pc:sldMk cId="1342602480" sldId="384"/>
            <ac:spMk id="2" creationId="{4F958263-76FD-09AD-787F-66B813B151DA}"/>
          </ac:spMkLst>
        </pc:spChg>
        <pc:spChg chg="mod">
          <ac:chgData name="Matthieu De Mari" userId="dfb708c9-d8dc-439f-9a3b-c772bf4a311c" providerId="ADAL" clId="{2E25C175-47A3-4BC7-8EFD-372D97A42A64}" dt="2023-03-07T07:15:22.193" v="1643" actId="207"/>
          <ac:spMkLst>
            <pc:docMk/>
            <pc:sldMk cId="1342602480" sldId="384"/>
            <ac:spMk id="3" creationId="{81F056F9-505F-A234-C068-2D577DD6D4E5}"/>
          </ac:spMkLst>
        </pc:spChg>
      </pc:sldChg>
      <pc:sldChg chg="modSp add mod">
        <pc:chgData name="Matthieu De Mari" userId="dfb708c9-d8dc-439f-9a3b-c772bf4a311c" providerId="ADAL" clId="{2E25C175-47A3-4BC7-8EFD-372D97A42A64}" dt="2023-03-07T06:52:07.120" v="746" actId="20577"/>
        <pc:sldMkLst>
          <pc:docMk/>
          <pc:sldMk cId="3061177336" sldId="385"/>
        </pc:sldMkLst>
        <pc:spChg chg="mod">
          <ac:chgData name="Matthieu De Mari" userId="dfb708c9-d8dc-439f-9a3b-c772bf4a311c" providerId="ADAL" clId="{2E25C175-47A3-4BC7-8EFD-372D97A42A64}" dt="2023-03-07T06:52:07.120" v="746" actId="20577"/>
          <ac:spMkLst>
            <pc:docMk/>
            <pc:sldMk cId="3061177336" sldId="385"/>
            <ac:spMk id="6" creationId="{73AE6CBB-40B9-5E99-2250-21041EBB5EC8}"/>
          </ac:spMkLst>
        </pc:spChg>
      </pc:sldChg>
      <pc:sldChg chg="modSp add mod">
        <pc:chgData name="Matthieu De Mari" userId="dfb708c9-d8dc-439f-9a3b-c772bf4a311c" providerId="ADAL" clId="{2E25C175-47A3-4BC7-8EFD-372D97A42A64}" dt="2023-03-07T10:21:04.127" v="5879"/>
        <pc:sldMkLst>
          <pc:docMk/>
          <pc:sldMk cId="1114751945" sldId="386"/>
        </pc:sldMkLst>
        <pc:spChg chg="mod">
          <ac:chgData name="Matthieu De Mari" userId="dfb708c9-d8dc-439f-9a3b-c772bf4a311c" providerId="ADAL" clId="{2E25C175-47A3-4BC7-8EFD-372D97A42A64}" dt="2023-03-07T10:21:04.127" v="5879"/>
          <ac:spMkLst>
            <pc:docMk/>
            <pc:sldMk cId="1114751945" sldId="386"/>
            <ac:spMk id="6" creationId="{73AE6CBB-40B9-5E99-2250-21041EBB5EC8}"/>
          </ac:spMkLst>
        </pc:spChg>
      </pc:sldChg>
      <pc:sldChg chg="modSp add mod">
        <pc:chgData name="Matthieu De Mari" userId="dfb708c9-d8dc-439f-9a3b-c772bf4a311c" providerId="ADAL" clId="{2E25C175-47A3-4BC7-8EFD-372D97A42A64}" dt="2023-03-07T10:21:07.278" v="5880"/>
        <pc:sldMkLst>
          <pc:docMk/>
          <pc:sldMk cId="881014307" sldId="387"/>
        </pc:sldMkLst>
        <pc:spChg chg="mod">
          <ac:chgData name="Matthieu De Mari" userId="dfb708c9-d8dc-439f-9a3b-c772bf4a311c" providerId="ADAL" clId="{2E25C175-47A3-4BC7-8EFD-372D97A42A64}" dt="2023-03-07T10:21:07.278" v="5880"/>
          <ac:spMkLst>
            <pc:docMk/>
            <pc:sldMk cId="881014307" sldId="387"/>
            <ac:spMk id="6" creationId="{73AE6CBB-40B9-5E99-2250-21041EBB5EC8}"/>
          </ac:spMkLst>
        </pc:spChg>
      </pc:sldChg>
      <pc:sldChg chg="addSp delSp modSp new del mod modClrScheme chgLayout">
        <pc:chgData name="Matthieu De Mari" userId="dfb708c9-d8dc-439f-9a3b-c772bf4a311c" providerId="ADAL" clId="{2E25C175-47A3-4BC7-8EFD-372D97A42A64}" dt="2023-03-07T07:39:02.444" v="2518" actId="47"/>
        <pc:sldMkLst>
          <pc:docMk/>
          <pc:sldMk cId="2957584795" sldId="388"/>
        </pc:sldMkLst>
        <pc:spChg chg="mod ord">
          <ac:chgData name="Matthieu De Mari" userId="dfb708c9-d8dc-439f-9a3b-c772bf4a311c" providerId="ADAL" clId="{2E25C175-47A3-4BC7-8EFD-372D97A42A64}" dt="2023-03-07T06:59:32.921" v="967" actId="700"/>
          <ac:spMkLst>
            <pc:docMk/>
            <pc:sldMk cId="2957584795" sldId="388"/>
            <ac:spMk id="2" creationId="{A7F53274-C595-59A6-867F-D9E039814E5B}"/>
          </ac:spMkLst>
        </pc:spChg>
        <pc:spChg chg="mod ord">
          <ac:chgData name="Matthieu De Mari" userId="dfb708c9-d8dc-439f-9a3b-c772bf4a311c" providerId="ADAL" clId="{2E25C175-47A3-4BC7-8EFD-372D97A42A64}" dt="2023-03-07T07:02:26.463" v="1094" actId="113"/>
          <ac:spMkLst>
            <pc:docMk/>
            <pc:sldMk cId="2957584795" sldId="388"/>
            <ac:spMk id="3" creationId="{FBDE9A7F-DDBD-F13F-EF7D-109C4AD3AE06}"/>
          </ac:spMkLst>
        </pc:spChg>
        <pc:spChg chg="add del mod ord">
          <ac:chgData name="Matthieu De Mari" userId="dfb708c9-d8dc-439f-9a3b-c772bf4a311c" providerId="ADAL" clId="{2E25C175-47A3-4BC7-8EFD-372D97A42A64}" dt="2023-03-07T06:59:55.192" v="980" actId="478"/>
          <ac:spMkLst>
            <pc:docMk/>
            <pc:sldMk cId="2957584795" sldId="388"/>
            <ac:spMk id="4" creationId="{16F3444C-FD10-3BA0-F674-2DAAF317B722}"/>
          </ac:spMkLst>
        </pc:spChg>
        <pc:spChg chg="add del">
          <ac:chgData name="Matthieu De Mari" userId="dfb708c9-d8dc-439f-9a3b-c772bf4a311c" providerId="ADAL" clId="{2E25C175-47A3-4BC7-8EFD-372D97A42A64}" dt="2023-03-07T06:59:38.721" v="971"/>
          <ac:spMkLst>
            <pc:docMk/>
            <pc:sldMk cId="2957584795" sldId="388"/>
            <ac:spMk id="5" creationId="{E67165E0-F42D-01F9-F1D0-573A136C427B}"/>
          </ac:spMkLst>
        </pc:spChg>
        <pc:picChg chg="add del mod">
          <ac:chgData name="Matthieu De Mari" userId="dfb708c9-d8dc-439f-9a3b-c772bf4a311c" providerId="ADAL" clId="{2E25C175-47A3-4BC7-8EFD-372D97A42A64}" dt="2023-03-07T07:36:43.097" v="2383" actId="478"/>
          <ac:picMkLst>
            <pc:docMk/>
            <pc:sldMk cId="2957584795" sldId="388"/>
            <ac:picMk id="6" creationId="{79C9FCC9-7AFB-B178-A84F-B5CB2B7FFF71}"/>
          </ac:picMkLst>
        </pc:picChg>
      </pc:sldChg>
      <pc:sldChg chg="addSp delSp modSp new mod">
        <pc:chgData name="Matthieu De Mari" userId="dfb708c9-d8dc-439f-9a3b-c772bf4a311c" providerId="ADAL" clId="{2E25C175-47A3-4BC7-8EFD-372D97A42A64}" dt="2023-03-07T07:36:38.453" v="2381" actId="1076"/>
        <pc:sldMkLst>
          <pc:docMk/>
          <pc:sldMk cId="1359818059" sldId="389"/>
        </pc:sldMkLst>
        <pc:spChg chg="mod">
          <ac:chgData name="Matthieu De Mari" userId="dfb708c9-d8dc-439f-9a3b-c772bf4a311c" providerId="ADAL" clId="{2E25C175-47A3-4BC7-8EFD-372D97A42A64}" dt="2023-03-07T07:04:36.669" v="1113" actId="20577"/>
          <ac:spMkLst>
            <pc:docMk/>
            <pc:sldMk cId="1359818059" sldId="389"/>
            <ac:spMk id="2" creationId="{25CB36B9-A196-040B-7261-711A75E994C4}"/>
          </ac:spMkLst>
        </pc:spChg>
        <pc:spChg chg="add del mod">
          <ac:chgData name="Matthieu De Mari" userId="dfb708c9-d8dc-439f-9a3b-c772bf4a311c" providerId="ADAL" clId="{2E25C175-47A3-4BC7-8EFD-372D97A42A64}" dt="2023-03-07T07:05:56.703" v="1233" actId="5793"/>
          <ac:spMkLst>
            <pc:docMk/>
            <pc:sldMk cId="1359818059" sldId="389"/>
            <ac:spMk id="3" creationId="{AECA0B19-420E-967D-8F91-B81321032811}"/>
          </ac:spMkLst>
        </pc:spChg>
        <pc:spChg chg="add del mod">
          <ac:chgData name="Matthieu De Mari" userId="dfb708c9-d8dc-439f-9a3b-c772bf4a311c" providerId="ADAL" clId="{2E25C175-47A3-4BC7-8EFD-372D97A42A64}" dt="2023-03-07T06:57:17.739" v="862"/>
          <ac:spMkLst>
            <pc:docMk/>
            <pc:sldMk cId="1359818059" sldId="389"/>
            <ac:spMk id="4" creationId="{412DDF38-8EAF-81D5-3B8F-3B3EC056F986}"/>
          </ac:spMkLst>
        </pc:spChg>
        <pc:picChg chg="add del mod">
          <ac:chgData name="Matthieu De Mari" userId="dfb708c9-d8dc-439f-9a3b-c772bf4a311c" providerId="ADAL" clId="{2E25C175-47A3-4BC7-8EFD-372D97A42A64}" dt="2023-03-07T07:36:11.275" v="2377" actId="478"/>
          <ac:picMkLst>
            <pc:docMk/>
            <pc:sldMk cId="1359818059" sldId="389"/>
            <ac:picMk id="6" creationId="{EDBC0D4F-5642-1CBB-4D6F-C3A72811F328}"/>
          </ac:picMkLst>
        </pc:picChg>
        <pc:picChg chg="add mod">
          <ac:chgData name="Matthieu De Mari" userId="dfb708c9-d8dc-439f-9a3b-c772bf4a311c" providerId="ADAL" clId="{2E25C175-47A3-4BC7-8EFD-372D97A42A64}" dt="2023-03-07T07:36:38.453" v="2381" actId="1076"/>
          <ac:picMkLst>
            <pc:docMk/>
            <pc:sldMk cId="1359818059" sldId="389"/>
            <ac:picMk id="8" creationId="{C2DE3CE5-6A05-C043-F1AE-2D0CF60EA72D}"/>
          </ac:picMkLst>
        </pc:picChg>
      </pc:sldChg>
      <pc:sldChg chg="addSp delSp modSp new mod">
        <pc:chgData name="Matthieu De Mari" userId="dfb708c9-d8dc-439f-9a3b-c772bf4a311c" providerId="ADAL" clId="{2E25C175-47A3-4BC7-8EFD-372D97A42A64}" dt="2023-03-07T07:35:30.101" v="2369" actId="1076"/>
        <pc:sldMkLst>
          <pc:docMk/>
          <pc:sldMk cId="1233822438" sldId="390"/>
        </pc:sldMkLst>
        <pc:spChg chg="mod">
          <ac:chgData name="Matthieu De Mari" userId="dfb708c9-d8dc-439f-9a3b-c772bf4a311c" providerId="ADAL" clId="{2E25C175-47A3-4BC7-8EFD-372D97A42A64}" dt="2023-03-07T07:07:20.897" v="1258" actId="20577"/>
          <ac:spMkLst>
            <pc:docMk/>
            <pc:sldMk cId="1233822438" sldId="390"/>
            <ac:spMk id="2" creationId="{B71A42D4-FC60-2CB3-BAEA-75A3589A7A9B}"/>
          </ac:spMkLst>
        </pc:spChg>
        <pc:spChg chg="add del mod">
          <ac:chgData name="Matthieu De Mari" userId="dfb708c9-d8dc-439f-9a3b-c772bf4a311c" providerId="ADAL" clId="{2E25C175-47A3-4BC7-8EFD-372D97A42A64}" dt="2023-03-07T07:08:35.553" v="1328" actId="20577"/>
          <ac:spMkLst>
            <pc:docMk/>
            <pc:sldMk cId="1233822438" sldId="390"/>
            <ac:spMk id="3" creationId="{1C1427F3-0407-37B1-B92A-79735FA65219}"/>
          </ac:spMkLst>
        </pc:spChg>
        <pc:spChg chg="add del mod">
          <ac:chgData name="Matthieu De Mari" userId="dfb708c9-d8dc-439f-9a3b-c772bf4a311c" providerId="ADAL" clId="{2E25C175-47A3-4BC7-8EFD-372D97A42A64}" dt="2023-03-07T06:57:14.049" v="860"/>
          <ac:spMkLst>
            <pc:docMk/>
            <pc:sldMk cId="1233822438" sldId="390"/>
            <ac:spMk id="4" creationId="{817728FD-330D-0492-C82D-E20A5668DAFA}"/>
          </ac:spMkLst>
        </pc:spChg>
        <pc:spChg chg="add del">
          <ac:chgData name="Matthieu De Mari" userId="dfb708c9-d8dc-439f-9a3b-c772bf4a311c" providerId="ADAL" clId="{2E25C175-47A3-4BC7-8EFD-372D97A42A64}" dt="2023-03-07T07:07:57.207" v="1312"/>
          <ac:spMkLst>
            <pc:docMk/>
            <pc:sldMk cId="1233822438" sldId="390"/>
            <ac:spMk id="7" creationId="{4B6B36B5-B6F4-1BB9-E3EF-09E0D5F60CFD}"/>
          </ac:spMkLst>
        </pc:spChg>
        <pc:spChg chg="add del mod">
          <ac:chgData name="Matthieu De Mari" userId="dfb708c9-d8dc-439f-9a3b-c772bf4a311c" providerId="ADAL" clId="{2E25C175-47A3-4BC7-8EFD-372D97A42A64}" dt="2023-03-07T07:10:47.429" v="1371" actId="767"/>
          <ac:spMkLst>
            <pc:docMk/>
            <pc:sldMk cId="1233822438" sldId="390"/>
            <ac:spMk id="10" creationId="{4E9BF0E9-DEDE-6EB5-B057-0446D4D4D209}"/>
          </ac:spMkLst>
        </pc:spChg>
        <pc:spChg chg="add del">
          <ac:chgData name="Matthieu De Mari" userId="dfb708c9-d8dc-439f-9a3b-c772bf4a311c" providerId="ADAL" clId="{2E25C175-47A3-4BC7-8EFD-372D97A42A64}" dt="2023-03-07T07:09:16.709" v="1336"/>
          <ac:spMkLst>
            <pc:docMk/>
            <pc:sldMk cId="1233822438" sldId="390"/>
            <ac:spMk id="11" creationId="{30D46DB4-EE2E-1814-068C-123BDDC2C3D0}"/>
          </ac:spMkLst>
        </pc:spChg>
        <pc:picChg chg="add del mod">
          <ac:chgData name="Matthieu De Mari" userId="dfb708c9-d8dc-439f-9a3b-c772bf4a311c" providerId="ADAL" clId="{2E25C175-47A3-4BC7-8EFD-372D97A42A64}" dt="2023-03-07T07:35:26.449" v="2367" actId="478"/>
          <ac:picMkLst>
            <pc:docMk/>
            <pc:sldMk cId="1233822438" sldId="390"/>
            <ac:picMk id="6" creationId="{8F87169B-EC07-EA03-0D39-78DB9815DFD7}"/>
          </ac:picMkLst>
        </pc:picChg>
        <pc:picChg chg="add del mod">
          <ac:chgData name="Matthieu De Mari" userId="dfb708c9-d8dc-439f-9a3b-c772bf4a311c" providerId="ADAL" clId="{2E25C175-47A3-4BC7-8EFD-372D97A42A64}" dt="2023-03-07T07:10:48.800" v="1375" actId="22"/>
          <ac:picMkLst>
            <pc:docMk/>
            <pc:sldMk cId="1233822438" sldId="390"/>
            <ac:picMk id="9" creationId="{275F8807-8FC1-7254-1B3D-2B2E5F13CF8E}"/>
          </ac:picMkLst>
        </pc:picChg>
        <pc:picChg chg="add mod">
          <ac:chgData name="Matthieu De Mari" userId="dfb708c9-d8dc-439f-9a3b-c772bf4a311c" providerId="ADAL" clId="{2E25C175-47A3-4BC7-8EFD-372D97A42A64}" dt="2023-03-07T07:35:30.101" v="2369" actId="1076"/>
          <ac:picMkLst>
            <pc:docMk/>
            <pc:sldMk cId="1233822438" sldId="390"/>
            <ac:picMk id="13" creationId="{BD0862EF-548D-C585-18E2-8A381E68D1AE}"/>
          </ac:picMkLst>
        </pc:picChg>
      </pc:sldChg>
      <pc:sldChg chg="addSp delSp modSp add mod ord modClrScheme chgLayout">
        <pc:chgData name="Matthieu De Mari" userId="dfb708c9-d8dc-439f-9a3b-c772bf4a311c" providerId="ADAL" clId="{2E25C175-47A3-4BC7-8EFD-372D97A42A64}" dt="2023-03-07T07:38:39.051" v="2509" actId="1036"/>
        <pc:sldMkLst>
          <pc:docMk/>
          <pc:sldMk cId="2406012581" sldId="391"/>
        </pc:sldMkLst>
        <pc:spChg chg="mod ord">
          <ac:chgData name="Matthieu De Mari" userId="dfb708c9-d8dc-439f-9a3b-c772bf4a311c" providerId="ADAL" clId="{2E25C175-47A3-4BC7-8EFD-372D97A42A64}" dt="2023-03-07T07:38:29.627" v="2497" actId="700"/>
          <ac:spMkLst>
            <pc:docMk/>
            <pc:sldMk cId="2406012581" sldId="391"/>
            <ac:spMk id="2" creationId="{A7F53274-C595-59A6-867F-D9E039814E5B}"/>
          </ac:spMkLst>
        </pc:spChg>
        <pc:spChg chg="mod ord">
          <ac:chgData name="Matthieu De Mari" userId="dfb708c9-d8dc-439f-9a3b-c772bf4a311c" providerId="ADAL" clId="{2E25C175-47A3-4BC7-8EFD-372D97A42A64}" dt="2023-03-07T07:38:29.627" v="2497" actId="700"/>
          <ac:spMkLst>
            <pc:docMk/>
            <pc:sldMk cId="2406012581" sldId="391"/>
            <ac:spMk id="3" creationId="{FBDE9A7F-DDBD-F13F-EF7D-109C4AD3AE06}"/>
          </ac:spMkLst>
        </pc:spChg>
        <pc:spChg chg="del">
          <ac:chgData name="Matthieu De Mari" userId="dfb708c9-d8dc-439f-9a3b-c772bf4a311c" providerId="ADAL" clId="{2E25C175-47A3-4BC7-8EFD-372D97A42A64}" dt="2023-03-07T06:59:56.993" v="981" actId="478"/>
          <ac:spMkLst>
            <pc:docMk/>
            <pc:sldMk cId="2406012581" sldId="391"/>
            <ac:spMk id="4" creationId="{16F3444C-FD10-3BA0-F674-2DAAF317B722}"/>
          </ac:spMkLst>
        </pc:spChg>
        <pc:picChg chg="add del mod">
          <ac:chgData name="Matthieu De Mari" userId="dfb708c9-d8dc-439f-9a3b-c772bf4a311c" providerId="ADAL" clId="{2E25C175-47A3-4BC7-8EFD-372D97A42A64}" dt="2023-03-07T07:36:41.851" v="2382" actId="478"/>
          <ac:picMkLst>
            <pc:docMk/>
            <pc:sldMk cId="2406012581" sldId="391"/>
            <ac:picMk id="6" creationId="{D34656A6-7043-E9E0-58D6-7D2E5F5A28D8}"/>
          </ac:picMkLst>
        </pc:picChg>
        <pc:picChg chg="add del mod">
          <ac:chgData name="Matthieu De Mari" userId="dfb708c9-d8dc-439f-9a3b-c772bf4a311c" providerId="ADAL" clId="{2E25C175-47A3-4BC7-8EFD-372D97A42A64}" dt="2023-03-07T07:38:14.031" v="2493" actId="478"/>
          <ac:picMkLst>
            <pc:docMk/>
            <pc:sldMk cId="2406012581" sldId="391"/>
            <ac:picMk id="8" creationId="{086CCB59-2ECB-C31E-2C88-D1FEF0C2A14D}"/>
          </ac:picMkLst>
        </pc:picChg>
        <pc:picChg chg="add mod">
          <ac:chgData name="Matthieu De Mari" userId="dfb708c9-d8dc-439f-9a3b-c772bf4a311c" providerId="ADAL" clId="{2E25C175-47A3-4BC7-8EFD-372D97A42A64}" dt="2023-03-07T07:38:39.051" v="2509" actId="1036"/>
          <ac:picMkLst>
            <pc:docMk/>
            <pc:sldMk cId="2406012581" sldId="391"/>
            <ac:picMk id="9" creationId="{B4E956A0-3DEA-52F4-84C4-4EAC6658DDF1}"/>
          </ac:picMkLst>
        </pc:picChg>
      </pc:sldChg>
      <pc:sldChg chg="addSp delSp modSp add mod">
        <pc:chgData name="Matthieu De Mari" userId="dfb708c9-d8dc-439f-9a3b-c772bf4a311c" providerId="ADAL" clId="{2E25C175-47A3-4BC7-8EFD-372D97A42A64}" dt="2023-03-07T07:35:59.217" v="2376" actId="14100"/>
        <pc:sldMkLst>
          <pc:docMk/>
          <pc:sldMk cId="1269624659" sldId="392"/>
        </pc:sldMkLst>
        <pc:spChg chg="mod">
          <ac:chgData name="Matthieu De Mari" userId="dfb708c9-d8dc-439f-9a3b-c772bf4a311c" providerId="ADAL" clId="{2E25C175-47A3-4BC7-8EFD-372D97A42A64}" dt="2023-03-07T07:35:59.217" v="2376" actId="14100"/>
          <ac:spMkLst>
            <pc:docMk/>
            <pc:sldMk cId="1269624659" sldId="392"/>
            <ac:spMk id="10" creationId="{4E9BF0E9-DEDE-6EB5-B057-0446D4D4D209}"/>
          </ac:spMkLst>
        </pc:spChg>
        <pc:picChg chg="add mod">
          <ac:chgData name="Matthieu De Mari" userId="dfb708c9-d8dc-439f-9a3b-c772bf4a311c" providerId="ADAL" clId="{2E25C175-47A3-4BC7-8EFD-372D97A42A64}" dt="2023-03-07T07:35:53.024" v="2373" actId="1076"/>
          <ac:picMkLst>
            <pc:docMk/>
            <pc:sldMk cId="1269624659" sldId="392"/>
            <ac:picMk id="5" creationId="{9172BB7E-F9EA-B054-232A-2914E1B2EBF0}"/>
          </ac:picMkLst>
        </pc:picChg>
        <pc:picChg chg="del">
          <ac:chgData name="Matthieu De Mari" userId="dfb708c9-d8dc-439f-9a3b-c772bf4a311c" providerId="ADAL" clId="{2E25C175-47A3-4BC7-8EFD-372D97A42A64}" dt="2023-03-07T07:35:47.243" v="2370" actId="478"/>
          <ac:picMkLst>
            <pc:docMk/>
            <pc:sldMk cId="1269624659" sldId="392"/>
            <ac:picMk id="9" creationId="{275F8807-8FC1-7254-1B3D-2B2E5F13CF8E}"/>
          </ac:picMkLst>
        </pc:picChg>
      </pc:sldChg>
      <pc:sldChg chg="modSp new mod">
        <pc:chgData name="Matthieu De Mari" userId="dfb708c9-d8dc-439f-9a3b-c772bf4a311c" providerId="ADAL" clId="{2E25C175-47A3-4BC7-8EFD-372D97A42A64}" dt="2023-03-07T07:45:56.776" v="2772" actId="20577"/>
        <pc:sldMkLst>
          <pc:docMk/>
          <pc:sldMk cId="1060213588" sldId="393"/>
        </pc:sldMkLst>
        <pc:spChg chg="mod">
          <ac:chgData name="Matthieu De Mari" userId="dfb708c9-d8dc-439f-9a3b-c772bf4a311c" providerId="ADAL" clId="{2E25C175-47A3-4BC7-8EFD-372D97A42A64}" dt="2023-03-07T07:20:35.084" v="1956" actId="20577"/>
          <ac:spMkLst>
            <pc:docMk/>
            <pc:sldMk cId="1060213588" sldId="393"/>
            <ac:spMk id="2" creationId="{5CCB16A8-77FB-83A2-DD3F-F56410FBE591}"/>
          </ac:spMkLst>
        </pc:spChg>
        <pc:spChg chg="mod">
          <ac:chgData name="Matthieu De Mari" userId="dfb708c9-d8dc-439f-9a3b-c772bf4a311c" providerId="ADAL" clId="{2E25C175-47A3-4BC7-8EFD-372D97A42A64}" dt="2023-03-07T07:45:56.776" v="2772" actId="20577"/>
          <ac:spMkLst>
            <pc:docMk/>
            <pc:sldMk cId="1060213588" sldId="393"/>
            <ac:spMk id="3" creationId="{900B7324-B540-3767-63C5-15C5025183F5}"/>
          </ac:spMkLst>
        </pc:spChg>
      </pc:sldChg>
      <pc:sldChg chg="addSp delSp modSp add mod modClrScheme chgLayout">
        <pc:chgData name="Matthieu De Mari" userId="dfb708c9-d8dc-439f-9a3b-c772bf4a311c" providerId="ADAL" clId="{2E25C175-47A3-4BC7-8EFD-372D97A42A64}" dt="2023-03-07T07:34:46.250" v="2362" actId="1076"/>
        <pc:sldMkLst>
          <pc:docMk/>
          <pc:sldMk cId="1215328976" sldId="394"/>
        </pc:sldMkLst>
        <pc:spChg chg="mod ord">
          <ac:chgData name="Matthieu De Mari" userId="dfb708c9-d8dc-439f-9a3b-c772bf4a311c" providerId="ADAL" clId="{2E25C175-47A3-4BC7-8EFD-372D97A42A64}" dt="2023-03-07T07:24:43.736" v="2207" actId="700"/>
          <ac:spMkLst>
            <pc:docMk/>
            <pc:sldMk cId="1215328976" sldId="394"/>
            <ac:spMk id="2" creationId="{5CCB16A8-77FB-83A2-DD3F-F56410FBE591}"/>
          </ac:spMkLst>
        </pc:spChg>
        <pc:spChg chg="mod ord">
          <ac:chgData name="Matthieu De Mari" userId="dfb708c9-d8dc-439f-9a3b-c772bf4a311c" providerId="ADAL" clId="{2E25C175-47A3-4BC7-8EFD-372D97A42A64}" dt="2023-03-07T07:25:06.025" v="2220" actId="14100"/>
          <ac:spMkLst>
            <pc:docMk/>
            <pc:sldMk cId="1215328976" sldId="394"/>
            <ac:spMk id="3" creationId="{900B7324-B540-3767-63C5-15C5025183F5}"/>
          </ac:spMkLst>
        </pc:spChg>
        <pc:spChg chg="add mod ord">
          <ac:chgData name="Matthieu De Mari" userId="dfb708c9-d8dc-439f-9a3b-c772bf4a311c" providerId="ADAL" clId="{2E25C175-47A3-4BC7-8EFD-372D97A42A64}" dt="2023-03-07T07:25:09.073" v="2221" actId="14100"/>
          <ac:spMkLst>
            <pc:docMk/>
            <pc:sldMk cId="1215328976" sldId="394"/>
            <ac:spMk id="8" creationId="{C7437BBC-8797-B9CD-ECD3-F2F387370756}"/>
          </ac:spMkLst>
        </pc:spChg>
        <pc:picChg chg="add del mod">
          <ac:chgData name="Matthieu De Mari" userId="dfb708c9-d8dc-439f-9a3b-c772bf4a311c" providerId="ADAL" clId="{2E25C175-47A3-4BC7-8EFD-372D97A42A64}" dt="2023-03-07T07:34:07.330" v="2354" actId="478"/>
          <ac:picMkLst>
            <pc:docMk/>
            <pc:sldMk cId="1215328976" sldId="394"/>
            <ac:picMk id="5" creationId="{2C1DD82D-FE6D-2A03-50C6-B3650434DEEA}"/>
          </ac:picMkLst>
        </pc:picChg>
        <pc:picChg chg="add del mod">
          <ac:chgData name="Matthieu De Mari" userId="dfb708c9-d8dc-439f-9a3b-c772bf4a311c" providerId="ADAL" clId="{2E25C175-47A3-4BC7-8EFD-372D97A42A64}" dt="2023-03-07T07:34:07.586" v="2355" actId="478"/>
          <ac:picMkLst>
            <pc:docMk/>
            <pc:sldMk cId="1215328976" sldId="394"/>
            <ac:picMk id="7" creationId="{0E557E02-D579-9E97-7320-E7E98F8FAEB7}"/>
          </ac:picMkLst>
        </pc:picChg>
        <pc:picChg chg="add mod">
          <ac:chgData name="Matthieu De Mari" userId="dfb708c9-d8dc-439f-9a3b-c772bf4a311c" providerId="ADAL" clId="{2E25C175-47A3-4BC7-8EFD-372D97A42A64}" dt="2023-03-07T07:34:44.636" v="2361" actId="1076"/>
          <ac:picMkLst>
            <pc:docMk/>
            <pc:sldMk cId="1215328976" sldId="394"/>
            <ac:picMk id="10" creationId="{07C6C646-DC67-4AB1-AFDA-B4DBE2C02DCE}"/>
          </ac:picMkLst>
        </pc:picChg>
        <pc:picChg chg="add mod">
          <ac:chgData name="Matthieu De Mari" userId="dfb708c9-d8dc-439f-9a3b-c772bf4a311c" providerId="ADAL" clId="{2E25C175-47A3-4BC7-8EFD-372D97A42A64}" dt="2023-03-07T07:34:46.250" v="2362" actId="1076"/>
          <ac:picMkLst>
            <pc:docMk/>
            <pc:sldMk cId="1215328976" sldId="394"/>
            <ac:picMk id="12" creationId="{AC403C7A-6971-2BDB-E0BB-7A61A07B0FD6}"/>
          </ac:picMkLst>
        </pc:picChg>
      </pc:sldChg>
      <pc:sldChg chg="addSp delSp modSp new mod modClrScheme chgLayout">
        <pc:chgData name="Matthieu De Mari" userId="dfb708c9-d8dc-439f-9a3b-c772bf4a311c" providerId="ADAL" clId="{2E25C175-47A3-4BC7-8EFD-372D97A42A64}" dt="2023-03-07T07:28:47.793" v="2301" actId="20577"/>
        <pc:sldMkLst>
          <pc:docMk/>
          <pc:sldMk cId="3544056403" sldId="395"/>
        </pc:sldMkLst>
        <pc:spChg chg="del mod ord">
          <ac:chgData name="Matthieu De Mari" userId="dfb708c9-d8dc-439f-9a3b-c772bf4a311c" providerId="ADAL" clId="{2E25C175-47A3-4BC7-8EFD-372D97A42A64}" dt="2023-03-07T07:27:01.675" v="2223" actId="700"/>
          <ac:spMkLst>
            <pc:docMk/>
            <pc:sldMk cId="3544056403" sldId="395"/>
            <ac:spMk id="2" creationId="{B0FB1BFA-DCB3-1354-9517-81102628B7DB}"/>
          </ac:spMkLst>
        </pc:spChg>
        <pc:spChg chg="del mod ord">
          <ac:chgData name="Matthieu De Mari" userId="dfb708c9-d8dc-439f-9a3b-c772bf4a311c" providerId="ADAL" clId="{2E25C175-47A3-4BC7-8EFD-372D97A42A64}" dt="2023-03-07T07:27:01.675" v="2223" actId="700"/>
          <ac:spMkLst>
            <pc:docMk/>
            <pc:sldMk cId="3544056403" sldId="395"/>
            <ac:spMk id="3" creationId="{7DDB8C30-FBA5-48F4-ABE4-10721D974517}"/>
          </ac:spMkLst>
        </pc:spChg>
        <pc:spChg chg="del">
          <ac:chgData name="Matthieu De Mari" userId="dfb708c9-d8dc-439f-9a3b-c772bf4a311c" providerId="ADAL" clId="{2E25C175-47A3-4BC7-8EFD-372D97A42A64}" dt="2023-03-07T07:27:01.675" v="2223" actId="700"/>
          <ac:spMkLst>
            <pc:docMk/>
            <pc:sldMk cId="3544056403" sldId="395"/>
            <ac:spMk id="4" creationId="{9C0050DA-EDEE-2782-ADF2-715703133AAF}"/>
          </ac:spMkLst>
        </pc:spChg>
        <pc:spChg chg="add mod ord">
          <ac:chgData name="Matthieu De Mari" userId="dfb708c9-d8dc-439f-9a3b-c772bf4a311c" providerId="ADAL" clId="{2E25C175-47A3-4BC7-8EFD-372D97A42A64}" dt="2023-03-07T07:28:41.223" v="2297" actId="20577"/>
          <ac:spMkLst>
            <pc:docMk/>
            <pc:sldMk cId="3544056403" sldId="395"/>
            <ac:spMk id="5" creationId="{CDCC8ACE-D08A-BD83-4761-0125398F5528}"/>
          </ac:spMkLst>
        </pc:spChg>
        <pc:spChg chg="add mod ord">
          <ac:chgData name="Matthieu De Mari" userId="dfb708c9-d8dc-439f-9a3b-c772bf4a311c" providerId="ADAL" clId="{2E25C175-47A3-4BC7-8EFD-372D97A42A64}" dt="2023-03-07T07:28:47.793" v="2301" actId="20577"/>
          <ac:spMkLst>
            <pc:docMk/>
            <pc:sldMk cId="3544056403" sldId="395"/>
            <ac:spMk id="6" creationId="{3AF909AF-E2DD-B225-14F2-A009EAC96834}"/>
          </ac:spMkLst>
        </pc:spChg>
      </pc:sldChg>
      <pc:sldChg chg="addSp delSp modSp add del mod">
        <pc:chgData name="Matthieu De Mari" userId="dfb708c9-d8dc-439f-9a3b-c772bf4a311c" providerId="ADAL" clId="{2E25C175-47A3-4BC7-8EFD-372D97A42A64}" dt="2023-03-07T07:33:16.168" v="2350" actId="47"/>
        <pc:sldMkLst>
          <pc:docMk/>
          <pc:sldMk cId="1465774430" sldId="396"/>
        </pc:sldMkLst>
        <pc:spChg chg="mod">
          <ac:chgData name="Matthieu De Mari" userId="dfb708c9-d8dc-439f-9a3b-c772bf4a311c" providerId="ADAL" clId="{2E25C175-47A3-4BC7-8EFD-372D97A42A64}" dt="2023-03-07T07:28:59.203" v="2308" actId="20577"/>
          <ac:spMkLst>
            <pc:docMk/>
            <pc:sldMk cId="1465774430" sldId="396"/>
            <ac:spMk id="8" creationId="{C7437BBC-8797-B9CD-ECD3-F2F387370756}"/>
          </ac:spMkLst>
        </pc:spChg>
        <pc:picChg chg="del">
          <ac:chgData name="Matthieu De Mari" userId="dfb708c9-d8dc-439f-9a3b-c772bf4a311c" providerId="ADAL" clId="{2E25C175-47A3-4BC7-8EFD-372D97A42A64}" dt="2023-03-07T07:28:54.407" v="2303" actId="478"/>
          <ac:picMkLst>
            <pc:docMk/>
            <pc:sldMk cId="1465774430" sldId="396"/>
            <ac:picMk id="5" creationId="{2C1DD82D-FE6D-2A03-50C6-B3650434DEEA}"/>
          </ac:picMkLst>
        </pc:picChg>
        <pc:picChg chg="add mod">
          <ac:chgData name="Matthieu De Mari" userId="dfb708c9-d8dc-439f-9a3b-c772bf4a311c" providerId="ADAL" clId="{2E25C175-47A3-4BC7-8EFD-372D97A42A64}" dt="2023-03-07T07:29:15.936" v="2311" actId="14100"/>
          <ac:picMkLst>
            <pc:docMk/>
            <pc:sldMk cId="1465774430" sldId="396"/>
            <ac:picMk id="6" creationId="{A4D96B43-F1A5-6E4B-05EB-876DB9C19613}"/>
          </ac:picMkLst>
        </pc:picChg>
        <pc:picChg chg="del">
          <ac:chgData name="Matthieu De Mari" userId="dfb708c9-d8dc-439f-9a3b-c772bf4a311c" providerId="ADAL" clId="{2E25C175-47A3-4BC7-8EFD-372D97A42A64}" dt="2023-03-07T07:28:54.906" v="2304" actId="478"/>
          <ac:picMkLst>
            <pc:docMk/>
            <pc:sldMk cId="1465774430" sldId="396"/>
            <ac:picMk id="7" creationId="{0E557E02-D579-9E97-7320-E7E98F8FAEB7}"/>
          </ac:picMkLst>
        </pc:picChg>
      </pc:sldChg>
      <pc:sldChg chg="addSp delSp modSp add mod">
        <pc:chgData name="Matthieu De Mari" userId="dfb708c9-d8dc-439f-9a3b-c772bf4a311c" providerId="ADAL" clId="{2E25C175-47A3-4BC7-8EFD-372D97A42A64}" dt="2023-03-07T07:44:01.388" v="2686" actId="20577"/>
        <pc:sldMkLst>
          <pc:docMk/>
          <pc:sldMk cId="511100047" sldId="397"/>
        </pc:sldMkLst>
        <pc:spChg chg="mod">
          <ac:chgData name="Matthieu De Mari" userId="dfb708c9-d8dc-439f-9a3b-c772bf4a311c" providerId="ADAL" clId="{2E25C175-47A3-4BC7-8EFD-372D97A42A64}" dt="2023-03-07T07:44:01.388" v="2686" actId="20577"/>
          <ac:spMkLst>
            <pc:docMk/>
            <pc:sldMk cId="511100047" sldId="397"/>
            <ac:spMk id="2" creationId="{5CCB16A8-77FB-83A2-DD3F-F56410FBE591}"/>
          </ac:spMkLst>
        </pc:spChg>
        <pc:spChg chg="mod">
          <ac:chgData name="Matthieu De Mari" userId="dfb708c9-d8dc-439f-9a3b-c772bf4a311c" providerId="ADAL" clId="{2E25C175-47A3-4BC7-8EFD-372D97A42A64}" dt="2023-03-07T07:33:03.755" v="2346" actId="20577"/>
          <ac:spMkLst>
            <pc:docMk/>
            <pc:sldMk cId="511100047" sldId="397"/>
            <ac:spMk id="3" creationId="{900B7324-B540-3767-63C5-15C5025183F5}"/>
          </ac:spMkLst>
        </pc:spChg>
        <pc:spChg chg="del mod">
          <ac:chgData name="Matthieu De Mari" userId="dfb708c9-d8dc-439f-9a3b-c772bf4a311c" providerId="ADAL" clId="{2E25C175-47A3-4BC7-8EFD-372D97A42A64}" dt="2023-03-07T07:33:06.701" v="2347" actId="478"/>
          <ac:spMkLst>
            <pc:docMk/>
            <pc:sldMk cId="511100047" sldId="397"/>
            <ac:spMk id="8" creationId="{C7437BBC-8797-B9CD-ECD3-F2F387370756}"/>
          </ac:spMkLst>
        </pc:spChg>
        <pc:picChg chg="add mod">
          <ac:chgData name="Matthieu De Mari" userId="dfb708c9-d8dc-439f-9a3b-c772bf4a311c" providerId="ADAL" clId="{2E25C175-47A3-4BC7-8EFD-372D97A42A64}" dt="2023-03-07T07:32:39.896" v="2314" actId="1076"/>
          <ac:picMkLst>
            <pc:docMk/>
            <pc:sldMk cId="511100047" sldId="397"/>
            <ac:picMk id="5" creationId="{E83B4131-D336-D3B1-66C2-F761917C4A2A}"/>
          </ac:picMkLst>
        </pc:picChg>
        <pc:picChg chg="del mod">
          <ac:chgData name="Matthieu De Mari" userId="dfb708c9-d8dc-439f-9a3b-c772bf4a311c" providerId="ADAL" clId="{2E25C175-47A3-4BC7-8EFD-372D97A42A64}" dt="2023-03-07T07:33:12.079" v="2349" actId="478"/>
          <ac:picMkLst>
            <pc:docMk/>
            <pc:sldMk cId="511100047" sldId="397"/>
            <ac:picMk id="6" creationId="{A4D96B43-F1A5-6E4B-05EB-876DB9C19613}"/>
          </ac:picMkLst>
        </pc:picChg>
        <pc:picChg chg="add mod">
          <ac:chgData name="Matthieu De Mari" userId="dfb708c9-d8dc-439f-9a3b-c772bf4a311c" providerId="ADAL" clId="{2E25C175-47A3-4BC7-8EFD-372D97A42A64}" dt="2023-03-07T07:34:01.263" v="2353" actId="14100"/>
          <ac:picMkLst>
            <pc:docMk/>
            <pc:sldMk cId="511100047" sldId="397"/>
            <ac:picMk id="9" creationId="{2EB294A0-EB6D-13E4-9D25-3E2491032776}"/>
          </ac:picMkLst>
        </pc:picChg>
      </pc:sldChg>
      <pc:sldChg chg="addSp delSp modSp add mod ord modClrScheme chgLayout">
        <pc:chgData name="Matthieu De Mari" userId="dfb708c9-d8dc-439f-9a3b-c772bf4a311c" providerId="ADAL" clId="{2E25C175-47A3-4BC7-8EFD-372D97A42A64}" dt="2023-03-07T07:48:10.066" v="2811" actId="20577"/>
        <pc:sldMkLst>
          <pc:docMk/>
          <pc:sldMk cId="2174133860" sldId="398"/>
        </pc:sldMkLst>
        <pc:spChg chg="mod ord">
          <ac:chgData name="Matthieu De Mari" userId="dfb708c9-d8dc-439f-9a3b-c772bf4a311c" providerId="ADAL" clId="{2E25C175-47A3-4BC7-8EFD-372D97A42A64}" dt="2023-03-07T07:38:48.785" v="2515" actId="700"/>
          <ac:spMkLst>
            <pc:docMk/>
            <pc:sldMk cId="2174133860" sldId="398"/>
            <ac:spMk id="2" creationId="{A7F53274-C595-59A6-867F-D9E039814E5B}"/>
          </ac:spMkLst>
        </pc:spChg>
        <pc:spChg chg="mod ord">
          <ac:chgData name="Matthieu De Mari" userId="dfb708c9-d8dc-439f-9a3b-c772bf4a311c" providerId="ADAL" clId="{2E25C175-47A3-4BC7-8EFD-372D97A42A64}" dt="2023-03-07T07:48:10.066" v="2811" actId="20577"/>
          <ac:spMkLst>
            <pc:docMk/>
            <pc:sldMk cId="2174133860" sldId="398"/>
            <ac:spMk id="3" creationId="{FBDE9A7F-DDBD-F13F-EF7D-109C4AD3AE06}"/>
          </ac:spMkLst>
        </pc:spChg>
        <pc:picChg chg="add del mod">
          <ac:chgData name="Matthieu De Mari" userId="dfb708c9-d8dc-439f-9a3b-c772bf4a311c" providerId="ADAL" clId="{2E25C175-47A3-4BC7-8EFD-372D97A42A64}" dt="2023-03-07T07:38:43.326" v="2512" actId="478"/>
          <ac:picMkLst>
            <pc:docMk/>
            <pc:sldMk cId="2174133860" sldId="398"/>
            <ac:picMk id="4" creationId="{88AD7003-CAA5-05A0-845F-DF0A3B1F2AC3}"/>
          </ac:picMkLst>
        </pc:picChg>
        <pc:picChg chg="add mod">
          <ac:chgData name="Matthieu De Mari" userId="dfb708c9-d8dc-439f-9a3b-c772bf4a311c" providerId="ADAL" clId="{2E25C175-47A3-4BC7-8EFD-372D97A42A64}" dt="2023-03-07T07:38:43.580" v="2513"/>
          <ac:picMkLst>
            <pc:docMk/>
            <pc:sldMk cId="2174133860" sldId="398"/>
            <ac:picMk id="5" creationId="{02D1D553-DCD2-9EB7-EBA8-301203286979}"/>
          </ac:picMkLst>
        </pc:picChg>
      </pc:sldChg>
      <pc:sldChg chg="addSp delSp modSp add mod ord modClrScheme chgLayout">
        <pc:chgData name="Matthieu De Mari" userId="dfb708c9-d8dc-439f-9a3b-c772bf4a311c" providerId="ADAL" clId="{2E25C175-47A3-4BC7-8EFD-372D97A42A64}" dt="2023-03-07T07:38:53.195" v="2516" actId="700"/>
        <pc:sldMkLst>
          <pc:docMk/>
          <pc:sldMk cId="1114255243" sldId="399"/>
        </pc:sldMkLst>
        <pc:spChg chg="mod ord">
          <ac:chgData name="Matthieu De Mari" userId="dfb708c9-d8dc-439f-9a3b-c772bf4a311c" providerId="ADAL" clId="{2E25C175-47A3-4BC7-8EFD-372D97A42A64}" dt="2023-03-07T07:38:53.195" v="2516" actId="700"/>
          <ac:spMkLst>
            <pc:docMk/>
            <pc:sldMk cId="1114255243" sldId="399"/>
            <ac:spMk id="2" creationId="{A7F53274-C595-59A6-867F-D9E039814E5B}"/>
          </ac:spMkLst>
        </pc:spChg>
        <pc:spChg chg="mod ord">
          <ac:chgData name="Matthieu De Mari" userId="dfb708c9-d8dc-439f-9a3b-c772bf4a311c" providerId="ADAL" clId="{2E25C175-47A3-4BC7-8EFD-372D97A42A64}" dt="2023-03-07T07:38:53.195" v="2516" actId="700"/>
          <ac:spMkLst>
            <pc:docMk/>
            <pc:sldMk cId="1114255243" sldId="399"/>
            <ac:spMk id="3" creationId="{FBDE9A7F-DDBD-F13F-EF7D-109C4AD3AE06}"/>
          </ac:spMkLst>
        </pc:spChg>
        <pc:picChg chg="del">
          <ac:chgData name="Matthieu De Mari" userId="dfb708c9-d8dc-439f-9a3b-c772bf4a311c" providerId="ADAL" clId="{2E25C175-47A3-4BC7-8EFD-372D97A42A64}" dt="2023-03-07T07:38:41.255" v="2510" actId="478"/>
          <ac:picMkLst>
            <pc:docMk/>
            <pc:sldMk cId="1114255243" sldId="399"/>
            <ac:picMk id="4" creationId="{88AD7003-CAA5-05A0-845F-DF0A3B1F2AC3}"/>
          </ac:picMkLst>
        </pc:picChg>
        <pc:picChg chg="add mod">
          <ac:chgData name="Matthieu De Mari" userId="dfb708c9-d8dc-439f-9a3b-c772bf4a311c" providerId="ADAL" clId="{2E25C175-47A3-4BC7-8EFD-372D97A42A64}" dt="2023-03-07T07:38:41.508" v="2511"/>
          <ac:picMkLst>
            <pc:docMk/>
            <pc:sldMk cId="1114255243" sldId="399"/>
            <ac:picMk id="5" creationId="{8AC66805-1343-D805-1FDC-0D0BCA38A8E6}"/>
          </ac:picMkLst>
        </pc:picChg>
      </pc:sldChg>
      <pc:sldChg chg="add">
        <pc:chgData name="Matthieu De Mari" userId="dfb708c9-d8dc-439f-9a3b-c772bf4a311c" providerId="ADAL" clId="{2E25C175-47A3-4BC7-8EFD-372D97A42A64}" dt="2023-03-07T07:39:00.501" v="2517"/>
        <pc:sldMkLst>
          <pc:docMk/>
          <pc:sldMk cId="3412258979" sldId="400"/>
        </pc:sldMkLst>
      </pc:sldChg>
      <pc:sldChg chg="addSp delSp modSp new mod modClrScheme chgLayout">
        <pc:chgData name="Matthieu De Mari" userId="dfb708c9-d8dc-439f-9a3b-c772bf4a311c" providerId="ADAL" clId="{2E25C175-47A3-4BC7-8EFD-372D97A42A64}" dt="2023-03-07T07:44:19.570" v="2733" actId="20577"/>
        <pc:sldMkLst>
          <pc:docMk/>
          <pc:sldMk cId="2615177350" sldId="401"/>
        </pc:sldMkLst>
        <pc:spChg chg="mod ord">
          <ac:chgData name="Matthieu De Mari" userId="dfb708c9-d8dc-439f-9a3b-c772bf4a311c" providerId="ADAL" clId="{2E25C175-47A3-4BC7-8EFD-372D97A42A64}" dt="2023-03-07T07:44:19.570" v="2733" actId="20577"/>
          <ac:spMkLst>
            <pc:docMk/>
            <pc:sldMk cId="2615177350" sldId="401"/>
            <ac:spMk id="2" creationId="{634E72EF-99E2-2CED-D710-D8FAFB49D99F}"/>
          </ac:spMkLst>
        </pc:spChg>
        <pc:spChg chg="del mod ord">
          <ac:chgData name="Matthieu De Mari" userId="dfb708c9-d8dc-439f-9a3b-c772bf4a311c" providerId="ADAL" clId="{2E25C175-47A3-4BC7-8EFD-372D97A42A64}" dt="2023-03-07T07:39:29.073" v="2522" actId="700"/>
          <ac:spMkLst>
            <pc:docMk/>
            <pc:sldMk cId="2615177350" sldId="401"/>
            <ac:spMk id="3" creationId="{CE6ADEFB-2B4A-BDEC-3A19-9CBC99AFEA7D}"/>
          </ac:spMkLst>
        </pc:spChg>
        <pc:spChg chg="del">
          <ac:chgData name="Matthieu De Mari" userId="dfb708c9-d8dc-439f-9a3b-c772bf4a311c" providerId="ADAL" clId="{2E25C175-47A3-4BC7-8EFD-372D97A42A64}" dt="2023-03-07T07:39:29.073" v="2522" actId="700"/>
          <ac:spMkLst>
            <pc:docMk/>
            <pc:sldMk cId="2615177350" sldId="401"/>
            <ac:spMk id="4" creationId="{4A1C516B-BECB-33E3-D84E-5798C1327949}"/>
          </ac:spMkLst>
        </pc:spChg>
        <pc:spChg chg="add mod ord">
          <ac:chgData name="Matthieu De Mari" userId="dfb708c9-d8dc-439f-9a3b-c772bf4a311c" providerId="ADAL" clId="{2E25C175-47A3-4BC7-8EFD-372D97A42A64}" dt="2023-03-07T07:43:18.368" v="2666" actId="20577"/>
          <ac:spMkLst>
            <pc:docMk/>
            <pc:sldMk cId="2615177350" sldId="401"/>
            <ac:spMk id="5" creationId="{46B045AA-20DC-45C4-7A61-20E4E978C5B2}"/>
          </ac:spMkLst>
        </pc:spChg>
      </pc:sldChg>
      <pc:sldChg chg="addSp delSp modSp add mod ord modClrScheme chgLayout">
        <pc:chgData name="Matthieu De Mari" userId="dfb708c9-d8dc-439f-9a3b-c772bf4a311c" providerId="ADAL" clId="{2E25C175-47A3-4BC7-8EFD-372D97A42A64}" dt="2023-03-07T07:45:19.255" v="2765"/>
        <pc:sldMkLst>
          <pc:docMk/>
          <pc:sldMk cId="792071299" sldId="402"/>
        </pc:sldMkLst>
        <pc:spChg chg="mod ord">
          <ac:chgData name="Matthieu De Mari" userId="dfb708c9-d8dc-439f-9a3b-c772bf4a311c" providerId="ADAL" clId="{2E25C175-47A3-4BC7-8EFD-372D97A42A64}" dt="2023-03-07T07:44:59.749" v="2738" actId="700"/>
          <ac:spMkLst>
            <pc:docMk/>
            <pc:sldMk cId="792071299" sldId="402"/>
            <ac:spMk id="2" creationId="{5CCB16A8-77FB-83A2-DD3F-F56410FBE591}"/>
          </ac:spMkLst>
        </pc:spChg>
        <pc:spChg chg="mod ord">
          <ac:chgData name="Matthieu De Mari" userId="dfb708c9-d8dc-439f-9a3b-c772bf4a311c" providerId="ADAL" clId="{2E25C175-47A3-4BC7-8EFD-372D97A42A64}" dt="2023-03-07T07:45:14.581" v="2762" actId="20577"/>
          <ac:spMkLst>
            <pc:docMk/>
            <pc:sldMk cId="792071299" sldId="402"/>
            <ac:spMk id="3" creationId="{900B7324-B540-3767-63C5-15C5025183F5}"/>
          </ac:spMkLst>
        </pc:spChg>
        <pc:spChg chg="del mod ord">
          <ac:chgData name="Matthieu De Mari" userId="dfb708c9-d8dc-439f-9a3b-c772bf4a311c" providerId="ADAL" clId="{2E25C175-47A3-4BC7-8EFD-372D97A42A64}" dt="2023-03-07T07:45:05.361" v="2740" actId="478"/>
          <ac:spMkLst>
            <pc:docMk/>
            <pc:sldMk cId="792071299" sldId="402"/>
            <ac:spMk id="8" creationId="{C7437BBC-8797-B9CD-ECD3-F2F387370756}"/>
          </ac:spMkLst>
        </pc:spChg>
        <pc:picChg chg="add mod">
          <ac:chgData name="Matthieu De Mari" userId="dfb708c9-d8dc-439f-9a3b-c772bf4a311c" providerId="ADAL" clId="{2E25C175-47A3-4BC7-8EFD-372D97A42A64}" dt="2023-03-07T07:44:47.255" v="2736" actId="1076"/>
          <ac:picMkLst>
            <pc:docMk/>
            <pc:sldMk cId="792071299" sldId="402"/>
            <ac:picMk id="5" creationId="{02D4CFAD-039D-A8F3-4281-83812C4D64D5}"/>
          </ac:picMkLst>
        </pc:picChg>
        <pc:picChg chg="del">
          <ac:chgData name="Matthieu De Mari" userId="dfb708c9-d8dc-439f-9a3b-c772bf4a311c" providerId="ADAL" clId="{2E25C175-47A3-4BC7-8EFD-372D97A42A64}" dt="2023-03-07T07:45:16.609" v="2763" actId="478"/>
          <ac:picMkLst>
            <pc:docMk/>
            <pc:sldMk cId="792071299" sldId="402"/>
            <ac:picMk id="10" creationId="{07C6C646-DC67-4AB1-AFDA-B4DBE2C02DCE}"/>
          </ac:picMkLst>
        </pc:picChg>
        <pc:picChg chg="del">
          <ac:chgData name="Matthieu De Mari" userId="dfb708c9-d8dc-439f-9a3b-c772bf4a311c" providerId="ADAL" clId="{2E25C175-47A3-4BC7-8EFD-372D97A42A64}" dt="2023-03-07T07:44:24.432" v="2734" actId="478"/>
          <ac:picMkLst>
            <pc:docMk/>
            <pc:sldMk cId="792071299" sldId="402"/>
            <ac:picMk id="12" creationId="{AC403C7A-6971-2BDB-E0BB-7A61A07B0FD6}"/>
          </ac:picMkLst>
        </pc:picChg>
      </pc:sldChg>
      <pc:sldChg chg="add del">
        <pc:chgData name="Matthieu De Mari" userId="dfb708c9-d8dc-439f-9a3b-c772bf4a311c" providerId="ADAL" clId="{2E25C175-47A3-4BC7-8EFD-372D97A42A64}" dt="2023-03-07T07:43:26.095" v="2668" actId="47"/>
        <pc:sldMkLst>
          <pc:docMk/>
          <pc:sldMk cId="2323503086" sldId="402"/>
        </pc:sldMkLst>
      </pc:sldChg>
      <pc:sldChg chg="addSp delSp modSp add mod modClrScheme chgLayout">
        <pc:chgData name="Matthieu De Mari" userId="dfb708c9-d8dc-439f-9a3b-c772bf4a311c" providerId="ADAL" clId="{2E25C175-47A3-4BC7-8EFD-372D97A42A64}" dt="2023-03-07T07:45:28.874" v="2770" actId="1076"/>
        <pc:sldMkLst>
          <pc:docMk/>
          <pc:sldMk cId="990763623" sldId="403"/>
        </pc:sldMkLst>
        <pc:spChg chg="mod ord">
          <ac:chgData name="Matthieu De Mari" userId="dfb708c9-d8dc-439f-9a3b-c772bf4a311c" providerId="ADAL" clId="{2E25C175-47A3-4BC7-8EFD-372D97A42A64}" dt="2023-03-07T07:45:26.096" v="2768" actId="700"/>
          <ac:spMkLst>
            <pc:docMk/>
            <pc:sldMk cId="990763623" sldId="403"/>
            <ac:spMk id="2" creationId="{5CCB16A8-77FB-83A2-DD3F-F56410FBE591}"/>
          </ac:spMkLst>
        </pc:spChg>
        <pc:spChg chg="mod ord">
          <ac:chgData name="Matthieu De Mari" userId="dfb708c9-d8dc-439f-9a3b-c772bf4a311c" providerId="ADAL" clId="{2E25C175-47A3-4BC7-8EFD-372D97A42A64}" dt="2023-03-07T07:45:26.096" v="2768" actId="700"/>
          <ac:spMkLst>
            <pc:docMk/>
            <pc:sldMk cId="990763623" sldId="403"/>
            <ac:spMk id="3" creationId="{900B7324-B540-3767-63C5-15C5025183F5}"/>
          </ac:spMkLst>
        </pc:spChg>
        <pc:spChg chg="add del mod">
          <ac:chgData name="Matthieu De Mari" userId="dfb708c9-d8dc-439f-9a3b-c772bf4a311c" providerId="ADAL" clId="{2E25C175-47A3-4BC7-8EFD-372D97A42A64}" dt="2023-03-07T07:45:23.558" v="2767" actId="478"/>
          <ac:spMkLst>
            <pc:docMk/>
            <pc:sldMk cId="990763623" sldId="403"/>
            <ac:spMk id="6" creationId="{C5E7049F-E05A-E272-DB31-3444EC2498AE}"/>
          </ac:spMkLst>
        </pc:spChg>
        <pc:spChg chg="del">
          <ac:chgData name="Matthieu De Mari" userId="dfb708c9-d8dc-439f-9a3b-c772bf4a311c" providerId="ADAL" clId="{2E25C175-47A3-4BC7-8EFD-372D97A42A64}" dt="2023-03-07T07:45:22.053" v="2766" actId="478"/>
          <ac:spMkLst>
            <pc:docMk/>
            <pc:sldMk cId="990763623" sldId="403"/>
            <ac:spMk id="8" creationId="{C7437BBC-8797-B9CD-ECD3-F2F387370756}"/>
          </ac:spMkLst>
        </pc:spChg>
        <pc:picChg chg="del">
          <ac:chgData name="Matthieu De Mari" userId="dfb708c9-d8dc-439f-9a3b-c772bf4a311c" providerId="ADAL" clId="{2E25C175-47A3-4BC7-8EFD-372D97A42A64}" dt="2023-03-07T07:45:26.528" v="2769" actId="478"/>
          <ac:picMkLst>
            <pc:docMk/>
            <pc:sldMk cId="990763623" sldId="403"/>
            <ac:picMk id="5" creationId="{02D4CFAD-039D-A8F3-4281-83812C4D64D5}"/>
          </ac:picMkLst>
        </pc:picChg>
        <pc:picChg chg="mod">
          <ac:chgData name="Matthieu De Mari" userId="dfb708c9-d8dc-439f-9a3b-c772bf4a311c" providerId="ADAL" clId="{2E25C175-47A3-4BC7-8EFD-372D97A42A64}" dt="2023-03-07T07:45:28.874" v="2770" actId="1076"/>
          <ac:picMkLst>
            <pc:docMk/>
            <pc:sldMk cId="990763623" sldId="403"/>
            <ac:picMk id="10" creationId="{07C6C646-DC67-4AB1-AFDA-B4DBE2C02DCE}"/>
          </ac:picMkLst>
        </pc:picChg>
      </pc:sldChg>
      <pc:sldChg chg="modSp add mod">
        <pc:chgData name="Matthieu De Mari" userId="dfb708c9-d8dc-439f-9a3b-c772bf4a311c" providerId="ADAL" clId="{2E25C175-47A3-4BC7-8EFD-372D97A42A64}" dt="2023-03-07T09:27:55.594" v="3381" actId="207"/>
        <pc:sldMkLst>
          <pc:docMk/>
          <pc:sldMk cId="3762706142" sldId="404"/>
        </pc:sldMkLst>
        <pc:spChg chg="mod">
          <ac:chgData name="Matthieu De Mari" userId="dfb708c9-d8dc-439f-9a3b-c772bf4a311c" providerId="ADAL" clId="{2E25C175-47A3-4BC7-8EFD-372D97A42A64}" dt="2023-03-07T09:27:55.594" v="3381" actId="207"/>
          <ac:spMkLst>
            <pc:docMk/>
            <pc:sldMk cId="3762706142" sldId="404"/>
            <ac:spMk id="3" creationId="{81F056F9-505F-A234-C068-2D577DD6D4E5}"/>
          </ac:spMkLst>
        </pc:spChg>
      </pc:sldChg>
      <pc:sldChg chg="addSp delSp modSp new mod modClrScheme chgLayout">
        <pc:chgData name="Matthieu De Mari" userId="dfb708c9-d8dc-439f-9a3b-c772bf4a311c" providerId="ADAL" clId="{2E25C175-47A3-4BC7-8EFD-372D97A42A64}" dt="2023-03-07T09:21:37.295" v="3027" actId="1076"/>
        <pc:sldMkLst>
          <pc:docMk/>
          <pc:sldMk cId="4232193198" sldId="405"/>
        </pc:sldMkLst>
        <pc:spChg chg="mod ord">
          <ac:chgData name="Matthieu De Mari" userId="dfb708c9-d8dc-439f-9a3b-c772bf4a311c" providerId="ADAL" clId="{2E25C175-47A3-4BC7-8EFD-372D97A42A64}" dt="2023-03-07T09:20:17.109" v="2955" actId="700"/>
          <ac:spMkLst>
            <pc:docMk/>
            <pc:sldMk cId="4232193198" sldId="405"/>
            <ac:spMk id="2" creationId="{DE0C31B9-058D-B17A-44BC-9FFD55EC1621}"/>
          </ac:spMkLst>
        </pc:spChg>
        <pc:spChg chg="del mod ord">
          <ac:chgData name="Matthieu De Mari" userId="dfb708c9-d8dc-439f-9a3b-c772bf4a311c" providerId="ADAL" clId="{2E25C175-47A3-4BC7-8EFD-372D97A42A64}" dt="2023-03-07T09:20:17.109" v="2955" actId="700"/>
          <ac:spMkLst>
            <pc:docMk/>
            <pc:sldMk cId="4232193198" sldId="405"/>
            <ac:spMk id="3" creationId="{BC4B79B8-1E5B-EECF-ED6F-A7FF1FBE26CD}"/>
          </ac:spMkLst>
        </pc:spChg>
        <pc:spChg chg="add mod ord">
          <ac:chgData name="Matthieu De Mari" userId="dfb708c9-d8dc-439f-9a3b-c772bf4a311c" providerId="ADAL" clId="{2E25C175-47A3-4BC7-8EFD-372D97A42A64}" dt="2023-03-07T09:20:24.102" v="2979" actId="5793"/>
          <ac:spMkLst>
            <pc:docMk/>
            <pc:sldMk cId="4232193198" sldId="405"/>
            <ac:spMk id="4" creationId="{11234781-1C2B-034E-C258-51A5764B632A}"/>
          </ac:spMkLst>
        </pc:spChg>
        <pc:spChg chg="add mod ord">
          <ac:chgData name="Matthieu De Mari" userId="dfb708c9-d8dc-439f-9a3b-c772bf4a311c" providerId="ADAL" clId="{2E25C175-47A3-4BC7-8EFD-372D97A42A64}" dt="2023-03-07T09:21:30.026" v="3023" actId="14100"/>
          <ac:spMkLst>
            <pc:docMk/>
            <pc:sldMk cId="4232193198" sldId="405"/>
            <ac:spMk id="5" creationId="{2F1D1772-EB2E-1A97-6259-92677B606962}"/>
          </ac:spMkLst>
        </pc:spChg>
        <pc:picChg chg="add mod">
          <ac:chgData name="Matthieu De Mari" userId="dfb708c9-d8dc-439f-9a3b-c772bf4a311c" providerId="ADAL" clId="{2E25C175-47A3-4BC7-8EFD-372D97A42A64}" dt="2023-03-07T09:20:33.161" v="2983" actId="1076"/>
          <ac:picMkLst>
            <pc:docMk/>
            <pc:sldMk cId="4232193198" sldId="405"/>
            <ac:picMk id="7" creationId="{54DA27F1-32E0-4E29-4752-E8135BF4079B}"/>
          </ac:picMkLst>
        </pc:picChg>
        <pc:picChg chg="add mod">
          <ac:chgData name="Matthieu De Mari" userId="dfb708c9-d8dc-439f-9a3b-c772bf4a311c" providerId="ADAL" clId="{2E25C175-47A3-4BC7-8EFD-372D97A42A64}" dt="2023-03-07T09:21:37.295" v="3027" actId="1076"/>
          <ac:picMkLst>
            <pc:docMk/>
            <pc:sldMk cId="4232193198" sldId="405"/>
            <ac:picMk id="9" creationId="{DB92CD6E-5570-5301-BFC3-1D8C12293243}"/>
          </ac:picMkLst>
        </pc:picChg>
      </pc:sldChg>
      <pc:sldChg chg="addSp delSp modSp new mod">
        <pc:chgData name="Matthieu De Mari" userId="dfb708c9-d8dc-439f-9a3b-c772bf4a311c" providerId="ADAL" clId="{2E25C175-47A3-4BC7-8EFD-372D97A42A64}" dt="2023-03-07T09:27:15.834" v="3347" actId="14100"/>
        <pc:sldMkLst>
          <pc:docMk/>
          <pc:sldMk cId="1511321219" sldId="406"/>
        </pc:sldMkLst>
        <pc:spChg chg="mod">
          <ac:chgData name="Matthieu De Mari" userId="dfb708c9-d8dc-439f-9a3b-c772bf4a311c" providerId="ADAL" clId="{2E25C175-47A3-4BC7-8EFD-372D97A42A64}" dt="2023-03-07T09:21:44.854" v="3029"/>
          <ac:spMkLst>
            <pc:docMk/>
            <pc:sldMk cId="1511321219" sldId="406"/>
            <ac:spMk id="2" creationId="{2F0F33C4-9C43-ED8D-C585-A869AA5667E7}"/>
          </ac:spMkLst>
        </pc:spChg>
        <pc:spChg chg="add del mod">
          <ac:chgData name="Matthieu De Mari" userId="dfb708c9-d8dc-439f-9a3b-c772bf4a311c" providerId="ADAL" clId="{2E25C175-47A3-4BC7-8EFD-372D97A42A64}" dt="2023-03-07T09:27:15.834" v="3347" actId="14100"/>
          <ac:spMkLst>
            <pc:docMk/>
            <pc:sldMk cId="1511321219" sldId="406"/>
            <ac:spMk id="3" creationId="{0F854D1C-F6D0-EA6C-4D2B-723965AAB0BF}"/>
          </ac:spMkLst>
        </pc:spChg>
        <pc:spChg chg="del">
          <ac:chgData name="Matthieu De Mari" userId="dfb708c9-d8dc-439f-9a3b-c772bf4a311c" providerId="ADAL" clId="{2E25C175-47A3-4BC7-8EFD-372D97A42A64}" dt="2023-03-07T09:21:49.376" v="3030" actId="478"/>
          <ac:spMkLst>
            <pc:docMk/>
            <pc:sldMk cId="1511321219" sldId="406"/>
            <ac:spMk id="4" creationId="{EFB0D289-88BF-DE27-4D4D-77C1EF0BDA02}"/>
          </ac:spMkLst>
        </pc:spChg>
        <pc:spChg chg="add del mod">
          <ac:chgData name="Matthieu De Mari" userId="dfb708c9-d8dc-439f-9a3b-c772bf4a311c" providerId="ADAL" clId="{2E25C175-47A3-4BC7-8EFD-372D97A42A64}" dt="2023-03-07T09:22:02.434" v="3033"/>
          <ac:spMkLst>
            <pc:docMk/>
            <pc:sldMk cId="1511321219" sldId="406"/>
            <ac:spMk id="6" creationId="{3EC28133-02FE-B373-7675-7070DB487512}"/>
          </ac:spMkLst>
        </pc:spChg>
        <pc:picChg chg="add mod">
          <ac:chgData name="Matthieu De Mari" userId="dfb708c9-d8dc-439f-9a3b-c772bf4a311c" providerId="ADAL" clId="{2E25C175-47A3-4BC7-8EFD-372D97A42A64}" dt="2023-03-07T09:21:49.720" v="3031"/>
          <ac:picMkLst>
            <pc:docMk/>
            <pc:sldMk cId="1511321219" sldId="406"/>
            <ac:picMk id="5" creationId="{1F72E88F-81C8-530A-4724-4BCD4C7F7CC3}"/>
          </ac:picMkLst>
        </pc:picChg>
      </pc:sldChg>
      <pc:sldChg chg="modSp add mod">
        <pc:chgData name="Matthieu De Mari" userId="dfb708c9-d8dc-439f-9a3b-c772bf4a311c" providerId="ADAL" clId="{2E25C175-47A3-4BC7-8EFD-372D97A42A64}" dt="2023-03-07T09:26:18.953" v="3297" actId="27636"/>
        <pc:sldMkLst>
          <pc:docMk/>
          <pc:sldMk cId="3233841990" sldId="407"/>
        </pc:sldMkLst>
        <pc:spChg chg="mod">
          <ac:chgData name="Matthieu De Mari" userId="dfb708c9-d8dc-439f-9a3b-c772bf4a311c" providerId="ADAL" clId="{2E25C175-47A3-4BC7-8EFD-372D97A42A64}" dt="2023-03-07T09:26:18.953" v="3297" actId="27636"/>
          <ac:spMkLst>
            <pc:docMk/>
            <pc:sldMk cId="3233841990" sldId="407"/>
            <ac:spMk id="3" creationId="{0F854D1C-F6D0-EA6C-4D2B-723965AAB0BF}"/>
          </ac:spMkLst>
        </pc:spChg>
      </pc:sldChg>
      <pc:sldChg chg="modSp add mod">
        <pc:chgData name="Matthieu De Mari" userId="dfb708c9-d8dc-439f-9a3b-c772bf4a311c" providerId="ADAL" clId="{2E25C175-47A3-4BC7-8EFD-372D97A42A64}" dt="2023-03-07T09:27:48.031" v="3380" actId="207"/>
        <pc:sldMkLst>
          <pc:docMk/>
          <pc:sldMk cId="1609989787" sldId="408"/>
        </pc:sldMkLst>
        <pc:spChg chg="mod">
          <ac:chgData name="Matthieu De Mari" userId="dfb708c9-d8dc-439f-9a3b-c772bf4a311c" providerId="ADAL" clId="{2E25C175-47A3-4BC7-8EFD-372D97A42A64}" dt="2023-03-07T09:27:48.031" v="3380" actId="207"/>
          <ac:spMkLst>
            <pc:docMk/>
            <pc:sldMk cId="1609989787" sldId="408"/>
            <ac:spMk id="3" creationId="{0F854D1C-F6D0-EA6C-4D2B-723965AAB0BF}"/>
          </ac:spMkLst>
        </pc:spChg>
      </pc:sldChg>
      <pc:sldChg chg="addSp delSp modSp add mod modClrScheme chgLayout">
        <pc:chgData name="Matthieu De Mari" userId="dfb708c9-d8dc-439f-9a3b-c772bf4a311c" providerId="ADAL" clId="{2E25C175-47A3-4BC7-8EFD-372D97A42A64}" dt="2023-03-07T10:24:07.578" v="6039" actId="207"/>
        <pc:sldMkLst>
          <pc:docMk/>
          <pc:sldMk cId="3853734329" sldId="409"/>
        </pc:sldMkLst>
        <pc:spChg chg="add del mod ord">
          <ac:chgData name="Matthieu De Mari" userId="dfb708c9-d8dc-439f-9a3b-c772bf4a311c" providerId="ADAL" clId="{2E25C175-47A3-4BC7-8EFD-372D97A42A64}" dt="2023-03-07T09:28:51.257" v="3412" actId="700"/>
          <ac:spMkLst>
            <pc:docMk/>
            <pc:sldMk cId="3853734329" sldId="409"/>
            <ac:spMk id="2" creationId="{152D936C-9B33-FD70-E640-5B1399B8BEB5}"/>
          </ac:spMkLst>
        </pc:spChg>
        <pc:spChg chg="mod ord">
          <ac:chgData name="Matthieu De Mari" userId="dfb708c9-d8dc-439f-9a3b-c772bf4a311c" providerId="ADAL" clId="{2E25C175-47A3-4BC7-8EFD-372D97A42A64}" dt="2023-03-07T09:28:51.257" v="3412" actId="700"/>
          <ac:spMkLst>
            <pc:docMk/>
            <pc:sldMk cId="3853734329" sldId="409"/>
            <ac:spMk id="5" creationId="{7C18D872-7EAD-92D5-BFAD-15DDF554F37D}"/>
          </ac:spMkLst>
        </pc:spChg>
        <pc:spChg chg="mod ord">
          <ac:chgData name="Matthieu De Mari" userId="dfb708c9-d8dc-439f-9a3b-c772bf4a311c" providerId="ADAL" clId="{2E25C175-47A3-4BC7-8EFD-372D97A42A64}" dt="2023-03-07T10:24:07.578" v="6039" actId="207"/>
          <ac:spMkLst>
            <pc:docMk/>
            <pc:sldMk cId="3853734329" sldId="409"/>
            <ac:spMk id="6" creationId="{73AE6CBB-40B9-5E99-2250-21041EBB5EC8}"/>
          </ac:spMkLst>
        </pc:spChg>
      </pc:sldChg>
      <pc:sldChg chg="modSp add del mod">
        <pc:chgData name="Matthieu De Mari" userId="dfb708c9-d8dc-439f-9a3b-c772bf4a311c" providerId="ADAL" clId="{2E25C175-47A3-4BC7-8EFD-372D97A42A64}" dt="2023-03-07T09:50:47.923" v="4520" actId="2696"/>
        <pc:sldMkLst>
          <pc:docMk/>
          <pc:sldMk cId="2230671212" sldId="410"/>
        </pc:sldMkLst>
        <pc:spChg chg="mod">
          <ac:chgData name="Matthieu De Mari" userId="dfb708c9-d8dc-439f-9a3b-c772bf4a311c" providerId="ADAL" clId="{2E25C175-47A3-4BC7-8EFD-372D97A42A64}" dt="2023-03-07T09:50:43.876" v="4519" actId="27636"/>
          <ac:spMkLst>
            <pc:docMk/>
            <pc:sldMk cId="2230671212" sldId="410"/>
            <ac:spMk id="3" creationId="{1BDC01C5-0A1A-FB04-35BF-21B168BEAFFE}"/>
          </ac:spMkLst>
        </pc:spChg>
      </pc:sldChg>
      <pc:sldChg chg="modSp add mod">
        <pc:chgData name="Matthieu De Mari" userId="dfb708c9-d8dc-439f-9a3b-c772bf4a311c" providerId="ADAL" clId="{2E25C175-47A3-4BC7-8EFD-372D97A42A64}" dt="2023-03-07T10:04:11.442" v="5348" actId="20577"/>
        <pc:sldMkLst>
          <pc:docMk/>
          <pc:sldMk cId="4281175894" sldId="410"/>
        </pc:sldMkLst>
        <pc:spChg chg="mod">
          <ac:chgData name="Matthieu De Mari" userId="dfb708c9-d8dc-439f-9a3b-c772bf4a311c" providerId="ADAL" clId="{2E25C175-47A3-4BC7-8EFD-372D97A42A64}" dt="2023-03-07T10:04:11.442" v="5348" actId="20577"/>
          <ac:spMkLst>
            <pc:docMk/>
            <pc:sldMk cId="4281175894" sldId="410"/>
            <ac:spMk id="3" creationId="{1BDC01C5-0A1A-FB04-35BF-21B168BEAFFE}"/>
          </ac:spMkLst>
        </pc:spChg>
        <pc:spChg chg="mod">
          <ac:chgData name="Matthieu De Mari" userId="dfb708c9-d8dc-439f-9a3b-c772bf4a311c" providerId="ADAL" clId="{2E25C175-47A3-4BC7-8EFD-372D97A42A64}" dt="2023-03-07T10:02:15.188" v="5166" actId="20577"/>
          <ac:spMkLst>
            <pc:docMk/>
            <pc:sldMk cId="4281175894" sldId="410"/>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2214876847" sldId="411"/>
        </pc:sldMkLst>
        <pc:spChg chg="mod">
          <ac:chgData name="Matthieu De Mari" userId="dfb708c9-d8dc-439f-9a3b-c772bf4a311c" providerId="ADAL" clId="{2E25C175-47A3-4BC7-8EFD-372D97A42A64}" dt="2023-03-07T09:50:41" v="4517" actId="27636"/>
          <ac:spMkLst>
            <pc:docMk/>
            <pc:sldMk cId="2214876847" sldId="411"/>
            <ac:spMk id="3" creationId="{1BDC01C5-0A1A-FB04-35BF-21B168BEAFFE}"/>
          </ac:spMkLst>
        </pc:spChg>
      </pc:sldChg>
      <pc:sldChg chg="modSp add mod">
        <pc:chgData name="Matthieu De Mari" userId="dfb708c9-d8dc-439f-9a3b-c772bf4a311c" providerId="ADAL" clId="{2E25C175-47A3-4BC7-8EFD-372D97A42A64}" dt="2023-03-07T10:01:47.419" v="5118" actId="20577"/>
        <pc:sldMkLst>
          <pc:docMk/>
          <pc:sldMk cId="3863789620" sldId="411"/>
        </pc:sldMkLst>
        <pc:spChg chg="mod">
          <ac:chgData name="Matthieu De Mari" userId="dfb708c9-d8dc-439f-9a3b-c772bf4a311c" providerId="ADAL" clId="{2E25C175-47A3-4BC7-8EFD-372D97A42A64}" dt="2023-03-07T10:01:47.419" v="5118" actId="20577"/>
          <ac:spMkLst>
            <pc:docMk/>
            <pc:sldMk cId="3863789620" sldId="411"/>
            <ac:spMk id="3" creationId="{1BDC01C5-0A1A-FB04-35BF-21B168BEAFFE}"/>
          </ac:spMkLst>
        </pc:spChg>
        <pc:spChg chg="mod">
          <ac:chgData name="Matthieu De Mari" userId="dfb708c9-d8dc-439f-9a3b-c772bf4a311c" providerId="ADAL" clId="{2E25C175-47A3-4BC7-8EFD-372D97A42A64}" dt="2023-03-07T10:00:13.435" v="5019" actId="20577"/>
          <ac:spMkLst>
            <pc:docMk/>
            <pc:sldMk cId="3863789620" sldId="411"/>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1824916093" sldId="412"/>
        </pc:sldMkLst>
        <pc:spChg chg="mod">
          <ac:chgData name="Matthieu De Mari" userId="dfb708c9-d8dc-439f-9a3b-c772bf4a311c" providerId="ADAL" clId="{2E25C175-47A3-4BC7-8EFD-372D97A42A64}" dt="2023-03-07T09:50:25.951" v="4515" actId="27636"/>
          <ac:spMkLst>
            <pc:docMk/>
            <pc:sldMk cId="1824916093" sldId="412"/>
            <ac:spMk id="3" creationId="{1BDC01C5-0A1A-FB04-35BF-21B168BEAFFE}"/>
          </ac:spMkLst>
        </pc:spChg>
      </pc:sldChg>
      <pc:sldChg chg="modSp add mod">
        <pc:chgData name="Matthieu De Mari" userId="dfb708c9-d8dc-439f-9a3b-c772bf4a311c" providerId="ADAL" clId="{2E25C175-47A3-4BC7-8EFD-372D97A42A64}" dt="2023-03-07T10:11:33.236" v="5507" actId="20577"/>
        <pc:sldMkLst>
          <pc:docMk/>
          <pc:sldMk cId="3522054596" sldId="412"/>
        </pc:sldMkLst>
        <pc:spChg chg="mod">
          <ac:chgData name="Matthieu De Mari" userId="dfb708c9-d8dc-439f-9a3b-c772bf4a311c" providerId="ADAL" clId="{2E25C175-47A3-4BC7-8EFD-372D97A42A64}" dt="2023-03-07T10:11:33.236" v="5507" actId="20577"/>
          <ac:spMkLst>
            <pc:docMk/>
            <pc:sldMk cId="3522054596" sldId="412"/>
            <ac:spMk id="3" creationId="{1BDC01C5-0A1A-FB04-35BF-21B168BEAFFE}"/>
          </ac:spMkLst>
        </pc:spChg>
        <pc:spChg chg="mod">
          <ac:chgData name="Matthieu De Mari" userId="dfb708c9-d8dc-439f-9a3b-c772bf4a311c" providerId="ADAL" clId="{2E25C175-47A3-4BC7-8EFD-372D97A42A64}" dt="2023-03-07T09:55:41.275" v="4949" actId="20577"/>
          <ac:spMkLst>
            <pc:docMk/>
            <pc:sldMk cId="3522054596" sldId="412"/>
            <ac:spMk id="5" creationId="{CE5E2438-6ABA-A76B-3FDB-64FD8BC2D5C3}"/>
          </ac:spMkLst>
        </pc:spChg>
      </pc:sldChg>
      <pc:sldChg chg="addSp delSp modSp add mod">
        <pc:chgData name="Matthieu De Mari" userId="dfb708c9-d8dc-439f-9a3b-c772bf4a311c" providerId="ADAL" clId="{2E25C175-47A3-4BC7-8EFD-372D97A42A64}" dt="2023-03-07T09:59:16.475" v="4959" actId="1076"/>
        <pc:sldMkLst>
          <pc:docMk/>
          <pc:sldMk cId="2221766967" sldId="413"/>
        </pc:sldMkLst>
        <pc:spChg chg="del mod">
          <ac:chgData name="Matthieu De Mari" userId="dfb708c9-d8dc-439f-9a3b-c772bf4a311c" providerId="ADAL" clId="{2E25C175-47A3-4BC7-8EFD-372D97A42A64}" dt="2023-03-07T09:36:32.779" v="3848" actId="478"/>
          <ac:spMkLst>
            <pc:docMk/>
            <pc:sldMk cId="2221766967" sldId="413"/>
            <ac:spMk id="3" creationId="{1BDC01C5-0A1A-FB04-35BF-21B168BEAFFE}"/>
          </ac:spMkLst>
        </pc:spChg>
        <pc:spChg chg="add del mod">
          <ac:chgData name="Matthieu De Mari" userId="dfb708c9-d8dc-439f-9a3b-c772bf4a311c" providerId="ADAL" clId="{2E25C175-47A3-4BC7-8EFD-372D97A42A64}" dt="2023-03-07T09:36:34.104" v="3849" actId="478"/>
          <ac:spMkLst>
            <pc:docMk/>
            <pc:sldMk cId="2221766967" sldId="413"/>
            <ac:spMk id="4" creationId="{657ECB11-C28A-E00F-DFBF-1BA5BE29AFFF}"/>
          </ac:spMkLst>
        </pc:spChg>
        <pc:spChg chg="del">
          <ac:chgData name="Matthieu De Mari" userId="dfb708c9-d8dc-439f-9a3b-c772bf4a311c" providerId="ADAL" clId="{2E25C175-47A3-4BC7-8EFD-372D97A42A64}" dt="2023-03-07T09:39:42.007" v="3900" actId="478"/>
          <ac:spMkLst>
            <pc:docMk/>
            <pc:sldMk cId="2221766967" sldId="413"/>
            <ac:spMk id="5" creationId="{CE5E2438-6ABA-A76B-3FDB-64FD8BC2D5C3}"/>
          </ac:spMkLst>
        </pc:spChg>
        <pc:spChg chg="del">
          <ac:chgData name="Matthieu De Mari" userId="dfb708c9-d8dc-439f-9a3b-c772bf4a311c" providerId="ADAL" clId="{2E25C175-47A3-4BC7-8EFD-372D97A42A64}" dt="2023-03-07T09:34:42.599" v="3834" actId="478"/>
          <ac:spMkLst>
            <pc:docMk/>
            <pc:sldMk cId="2221766967" sldId="413"/>
            <ac:spMk id="6" creationId="{4CB0124E-C178-6CE4-7014-3E683D3142AD}"/>
          </ac:spMkLst>
        </pc:spChg>
        <pc:spChg chg="add del mod">
          <ac:chgData name="Matthieu De Mari" userId="dfb708c9-d8dc-439f-9a3b-c772bf4a311c" providerId="ADAL" clId="{2E25C175-47A3-4BC7-8EFD-372D97A42A64}" dt="2023-03-07T09:39:42.521" v="3901" actId="478"/>
          <ac:spMkLst>
            <pc:docMk/>
            <pc:sldMk cId="2221766967" sldId="413"/>
            <ac:spMk id="11" creationId="{860F7060-4572-2C8E-A824-823A7BB9BCC5}"/>
          </ac:spMkLst>
        </pc:spChg>
        <pc:graphicFrameChg chg="add mod ord modGraphic">
          <ac:chgData name="Matthieu De Mari" userId="dfb708c9-d8dc-439f-9a3b-c772bf4a311c" providerId="ADAL" clId="{2E25C175-47A3-4BC7-8EFD-372D97A42A64}" dt="2023-03-07T09:50:06.124" v="4513" actId="1582"/>
          <ac:graphicFrameMkLst>
            <pc:docMk/>
            <pc:sldMk cId="2221766967" sldId="413"/>
            <ac:graphicFrameMk id="9" creationId="{28B6786F-9746-B81B-5FD3-90AA0ABE911A}"/>
          </ac:graphicFrameMkLst>
        </pc:graphicFrameChg>
        <pc:picChg chg="add del mod">
          <ac:chgData name="Matthieu De Mari" userId="dfb708c9-d8dc-439f-9a3b-c772bf4a311c" providerId="ADAL" clId="{2E25C175-47A3-4BC7-8EFD-372D97A42A64}" dt="2023-03-07T09:39:52.709" v="3904" actId="21"/>
          <ac:picMkLst>
            <pc:docMk/>
            <pc:sldMk cId="2221766967" sldId="413"/>
            <ac:picMk id="8" creationId="{B1526053-FEA0-6FED-AA47-5337EA7C9085}"/>
          </ac:picMkLst>
        </pc:picChg>
        <pc:picChg chg="add mod">
          <ac:chgData name="Matthieu De Mari" userId="dfb708c9-d8dc-439f-9a3b-c772bf4a311c" providerId="ADAL" clId="{2E25C175-47A3-4BC7-8EFD-372D97A42A64}" dt="2023-03-07T09:39:59.671" v="3907" actId="1076"/>
          <ac:picMkLst>
            <pc:docMk/>
            <pc:sldMk cId="2221766967" sldId="413"/>
            <ac:picMk id="12" creationId="{437E3FD1-F2A9-CE8C-9D1A-CE36138CE00C}"/>
          </ac:picMkLst>
        </pc:picChg>
        <pc:picChg chg="add mod">
          <ac:chgData name="Matthieu De Mari" userId="dfb708c9-d8dc-439f-9a3b-c772bf4a311c" providerId="ADAL" clId="{2E25C175-47A3-4BC7-8EFD-372D97A42A64}" dt="2023-03-07T09:41:59.017" v="4089" actId="1076"/>
          <ac:picMkLst>
            <pc:docMk/>
            <pc:sldMk cId="2221766967" sldId="413"/>
            <ac:picMk id="14" creationId="{88628AC9-F5FE-0C16-5A48-FE71624EF5C7}"/>
          </ac:picMkLst>
        </pc:picChg>
        <pc:picChg chg="add del mod">
          <ac:chgData name="Matthieu De Mari" userId="dfb708c9-d8dc-439f-9a3b-c772bf4a311c" providerId="ADAL" clId="{2E25C175-47A3-4BC7-8EFD-372D97A42A64}" dt="2023-03-07T09:46:54.006" v="4146" actId="478"/>
          <ac:picMkLst>
            <pc:docMk/>
            <pc:sldMk cId="2221766967" sldId="413"/>
            <ac:picMk id="16" creationId="{A3F6AC21-AA07-FEF7-8C1C-2A5E6F2C35B2}"/>
          </ac:picMkLst>
        </pc:picChg>
        <pc:picChg chg="add del mod">
          <ac:chgData name="Matthieu De Mari" userId="dfb708c9-d8dc-439f-9a3b-c772bf4a311c" providerId="ADAL" clId="{2E25C175-47A3-4BC7-8EFD-372D97A42A64}" dt="2023-03-07T09:47:04.648" v="4153" actId="478"/>
          <ac:picMkLst>
            <pc:docMk/>
            <pc:sldMk cId="2221766967" sldId="413"/>
            <ac:picMk id="18" creationId="{A14CD37D-D35C-A302-E562-14B2A3F21B15}"/>
          </ac:picMkLst>
        </pc:picChg>
        <pc:picChg chg="add del mod">
          <ac:chgData name="Matthieu De Mari" userId="dfb708c9-d8dc-439f-9a3b-c772bf4a311c" providerId="ADAL" clId="{2E25C175-47A3-4BC7-8EFD-372D97A42A64}" dt="2023-03-07T09:58:41.072" v="4957" actId="478"/>
          <ac:picMkLst>
            <pc:docMk/>
            <pc:sldMk cId="2221766967" sldId="413"/>
            <ac:picMk id="20" creationId="{7618CD20-2CF8-59D6-0F6A-F621149EF22F}"/>
          </ac:picMkLst>
        </pc:picChg>
        <pc:picChg chg="add mod">
          <ac:chgData name="Matthieu De Mari" userId="dfb708c9-d8dc-439f-9a3b-c772bf4a311c" providerId="ADAL" clId="{2E25C175-47A3-4BC7-8EFD-372D97A42A64}" dt="2023-03-07T09:59:16.475" v="4959" actId="1076"/>
          <ac:picMkLst>
            <pc:docMk/>
            <pc:sldMk cId="2221766967" sldId="413"/>
            <ac:picMk id="22" creationId="{BD05D7E0-9AA9-0AC9-5E25-732C97557362}"/>
          </ac:picMkLst>
        </pc:picChg>
      </pc:sldChg>
      <pc:sldChg chg="addSp delSp modSp new mod modClrScheme chgLayout">
        <pc:chgData name="Matthieu De Mari" userId="dfb708c9-d8dc-439f-9a3b-c772bf4a311c" providerId="ADAL" clId="{2E25C175-47A3-4BC7-8EFD-372D97A42A64}" dt="2023-03-07T09:58:35.438" v="4956" actId="1076"/>
        <pc:sldMkLst>
          <pc:docMk/>
          <pc:sldMk cId="912972080" sldId="414"/>
        </pc:sldMkLst>
        <pc:spChg chg="del mod ord">
          <ac:chgData name="Matthieu De Mari" userId="dfb708c9-d8dc-439f-9a3b-c772bf4a311c" providerId="ADAL" clId="{2E25C175-47A3-4BC7-8EFD-372D97A42A64}" dt="2023-03-07T09:47:15.878" v="4155" actId="700"/>
          <ac:spMkLst>
            <pc:docMk/>
            <pc:sldMk cId="912972080" sldId="414"/>
            <ac:spMk id="2" creationId="{F3C29674-6B9D-98DA-4A12-1F6F7DA054DB}"/>
          </ac:spMkLst>
        </pc:spChg>
        <pc:spChg chg="del mod ord">
          <ac:chgData name="Matthieu De Mari" userId="dfb708c9-d8dc-439f-9a3b-c772bf4a311c" providerId="ADAL" clId="{2E25C175-47A3-4BC7-8EFD-372D97A42A64}" dt="2023-03-07T09:47:15.878" v="4155" actId="700"/>
          <ac:spMkLst>
            <pc:docMk/>
            <pc:sldMk cId="912972080" sldId="414"/>
            <ac:spMk id="3" creationId="{453A19D9-C1A5-1A45-030D-5337D1D6FB52}"/>
          </ac:spMkLst>
        </pc:spChg>
        <pc:spChg chg="del">
          <ac:chgData name="Matthieu De Mari" userId="dfb708c9-d8dc-439f-9a3b-c772bf4a311c" providerId="ADAL" clId="{2E25C175-47A3-4BC7-8EFD-372D97A42A64}" dt="2023-03-07T09:47:15.878" v="4155" actId="700"/>
          <ac:spMkLst>
            <pc:docMk/>
            <pc:sldMk cId="912972080" sldId="414"/>
            <ac:spMk id="4" creationId="{AFA84DD2-4293-C92B-8E0B-21CD5C25655E}"/>
          </ac:spMkLst>
        </pc:spChg>
        <pc:spChg chg="add mod ord">
          <ac:chgData name="Matthieu De Mari" userId="dfb708c9-d8dc-439f-9a3b-c772bf4a311c" providerId="ADAL" clId="{2E25C175-47A3-4BC7-8EFD-372D97A42A64}" dt="2023-03-07T09:47:37.926" v="4196" actId="20577"/>
          <ac:spMkLst>
            <pc:docMk/>
            <pc:sldMk cId="912972080" sldId="414"/>
            <ac:spMk id="5" creationId="{D9C0362F-DBDA-3626-4E15-A6A9DADDB94F}"/>
          </ac:spMkLst>
        </pc:spChg>
        <pc:spChg chg="add mod ord">
          <ac:chgData name="Matthieu De Mari" userId="dfb708c9-d8dc-439f-9a3b-c772bf4a311c" providerId="ADAL" clId="{2E25C175-47A3-4BC7-8EFD-372D97A42A64}" dt="2023-03-07T09:49:27.506" v="4510" actId="20577"/>
          <ac:spMkLst>
            <pc:docMk/>
            <pc:sldMk cId="912972080" sldId="414"/>
            <ac:spMk id="6" creationId="{A09F1F29-82E5-C697-75AD-39316659B26E}"/>
          </ac:spMkLst>
        </pc:spChg>
        <pc:picChg chg="add del mod">
          <ac:chgData name="Matthieu De Mari" userId="dfb708c9-d8dc-439f-9a3b-c772bf4a311c" providerId="ADAL" clId="{2E25C175-47A3-4BC7-8EFD-372D97A42A64}" dt="2023-03-07T09:58:29.146" v="4954" actId="478"/>
          <ac:picMkLst>
            <pc:docMk/>
            <pc:sldMk cId="912972080" sldId="414"/>
            <ac:picMk id="8" creationId="{07933346-3DB8-CD83-BADA-A1EECE540D32}"/>
          </ac:picMkLst>
        </pc:picChg>
        <pc:picChg chg="add mod">
          <ac:chgData name="Matthieu De Mari" userId="dfb708c9-d8dc-439f-9a3b-c772bf4a311c" providerId="ADAL" clId="{2E25C175-47A3-4BC7-8EFD-372D97A42A64}" dt="2023-03-07T09:58:35.438" v="4956" actId="1076"/>
          <ac:picMkLst>
            <pc:docMk/>
            <pc:sldMk cId="912972080" sldId="414"/>
            <ac:picMk id="10" creationId="{AE4F99F4-E9AA-F2F4-85E0-BF0FA18FC83B}"/>
          </ac:picMkLst>
        </pc:picChg>
      </pc:sldChg>
      <pc:sldChg chg="modSp add mod">
        <pc:chgData name="Matthieu De Mari" userId="dfb708c9-d8dc-439f-9a3b-c772bf4a311c" providerId="ADAL" clId="{2E25C175-47A3-4BC7-8EFD-372D97A42A64}" dt="2023-03-07T09:53:39.541" v="4799" actId="114"/>
        <pc:sldMkLst>
          <pc:docMk/>
          <pc:sldMk cId="71985707" sldId="415"/>
        </pc:sldMkLst>
        <pc:spChg chg="mod">
          <ac:chgData name="Matthieu De Mari" userId="dfb708c9-d8dc-439f-9a3b-c772bf4a311c" providerId="ADAL" clId="{2E25C175-47A3-4BC7-8EFD-372D97A42A64}" dt="2023-03-07T09:53:39.541" v="4799" actId="114"/>
          <ac:spMkLst>
            <pc:docMk/>
            <pc:sldMk cId="71985707" sldId="415"/>
            <ac:spMk id="5" creationId="{2B13EA12-F42E-A14F-570D-C7B3FB0BA678}"/>
          </ac:spMkLst>
        </pc:spChg>
      </pc:sldChg>
      <pc:sldChg chg="addSp modSp add mod">
        <pc:chgData name="Matthieu De Mari" userId="dfb708c9-d8dc-439f-9a3b-c772bf4a311c" providerId="ADAL" clId="{2E25C175-47A3-4BC7-8EFD-372D97A42A64}" dt="2023-03-07T10:05:35.903" v="5356" actId="1076"/>
        <pc:sldMkLst>
          <pc:docMk/>
          <pc:sldMk cId="1311368978" sldId="416"/>
        </pc:sldMkLst>
        <pc:spChg chg="mod">
          <ac:chgData name="Matthieu De Mari" userId="dfb708c9-d8dc-439f-9a3b-c772bf4a311c" providerId="ADAL" clId="{2E25C175-47A3-4BC7-8EFD-372D97A42A64}" dt="2023-03-07T10:05:16.284" v="5352" actId="207"/>
          <ac:spMkLst>
            <pc:docMk/>
            <pc:sldMk cId="1311368978" sldId="416"/>
            <ac:spMk id="6" creationId="{A09F1F29-82E5-C697-75AD-39316659B26E}"/>
          </ac:spMkLst>
        </pc:spChg>
        <pc:picChg chg="add mod">
          <ac:chgData name="Matthieu De Mari" userId="dfb708c9-d8dc-439f-9a3b-c772bf4a311c" providerId="ADAL" clId="{2E25C175-47A3-4BC7-8EFD-372D97A42A64}" dt="2023-03-07T10:05:35.903" v="5356" actId="1076"/>
          <ac:picMkLst>
            <pc:docMk/>
            <pc:sldMk cId="1311368978" sldId="416"/>
            <ac:picMk id="3" creationId="{A4DADC27-99B4-C2C4-7776-F5E63E4A458A}"/>
          </ac:picMkLst>
        </pc:picChg>
      </pc:sldChg>
      <pc:sldChg chg="addSp delSp modSp add mod">
        <pc:chgData name="Matthieu De Mari" userId="dfb708c9-d8dc-439f-9a3b-c772bf4a311c" providerId="ADAL" clId="{2E25C175-47A3-4BC7-8EFD-372D97A42A64}" dt="2023-03-07T10:10:43.605" v="5384" actId="14100"/>
        <pc:sldMkLst>
          <pc:docMk/>
          <pc:sldMk cId="3072427418" sldId="417"/>
        </pc:sldMkLst>
        <pc:spChg chg="del">
          <ac:chgData name="Matthieu De Mari" userId="dfb708c9-d8dc-439f-9a3b-c772bf4a311c" providerId="ADAL" clId="{2E25C175-47A3-4BC7-8EFD-372D97A42A64}" dt="2023-03-07T10:07:58.740" v="5358" actId="478"/>
          <ac:spMkLst>
            <pc:docMk/>
            <pc:sldMk cId="3072427418" sldId="417"/>
            <ac:spMk id="3" creationId="{1BDC01C5-0A1A-FB04-35BF-21B168BEAFFE}"/>
          </ac:spMkLst>
        </pc:spChg>
        <pc:spChg chg="add del mod">
          <ac:chgData name="Matthieu De Mari" userId="dfb708c9-d8dc-439f-9a3b-c772bf4a311c" providerId="ADAL" clId="{2E25C175-47A3-4BC7-8EFD-372D97A42A64}" dt="2023-03-07T10:08:00.019" v="5359" actId="478"/>
          <ac:spMkLst>
            <pc:docMk/>
            <pc:sldMk cId="3072427418" sldId="417"/>
            <ac:spMk id="4" creationId="{9403A8B9-6B7E-BF32-AC9C-4B0E9857E03D}"/>
          </ac:spMkLst>
        </pc:spChg>
        <pc:spChg chg="add mod">
          <ac:chgData name="Matthieu De Mari" userId="dfb708c9-d8dc-439f-9a3b-c772bf4a311c" providerId="ADAL" clId="{2E25C175-47A3-4BC7-8EFD-372D97A42A64}" dt="2023-03-07T10:10:34.958" v="5380" actId="13822"/>
          <ac:spMkLst>
            <pc:docMk/>
            <pc:sldMk cId="3072427418" sldId="417"/>
            <ac:spMk id="12" creationId="{0EE1B81E-ADD3-695E-B1E2-555D5BCA5F8D}"/>
          </ac:spMkLst>
        </pc:spChg>
        <pc:spChg chg="add mod">
          <ac:chgData name="Matthieu De Mari" userId="dfb708c9-d8dc-439f-9a3b-c772bf4a311c" providerId="ADAL" clId="{2E25C175-47A3-4BC7-8EFD-372D97A42A64}" dt="2023-03-07T10:10:43.605" v="5384" actId="14100"/>
          <ac:spMkLst>
            <pc:docMk/>
            <pc:sldMk cId="3072427418" sldId="417"/>
            <ac:spMk id="13" creationId="{5358D606-2E87-023B-3591-22EC5402912D}"/>
          </ac:spMkLst>
        </pc:spChg>
        <pc:picChg chg="add mod">
          <ac:chgData name="Matthieu De Mari" userId="dfb708c9-d8dc-439f-9a3b-c772bf4a311c" providerId="ADAL" clId="{2E25C175-47A3-4BC7-8EFD-372D97A42A64}" dt="2023-03-07T10:08:03.831" v="5362" actId="14100"/>
          <ac:picMkLst>
            <pc:docMk/>
            <pc:sldMk cId="3072427418" sldId="417"/>
            <ac:picMk id="7" creationId="{D1FED40E-FB0A-E453-3377-C54712733578}"/>
          </ac:picMkLst>
        </pc:picChg>
        <pc:picChg chg="add mod">
          <ac:chgData name="Matthieu De Mari" userId="dfb708c9-d8dc-439f-9a3b-c772bf4a311c" providerId="ADAL" clId="{2E25C175-47A3-4BC7-8EFD-372D97A42A64}" dt="2023-03-07T10:09:38.985" v="5366" actId="1076"/>
          <ac:picMkLst>
            <pc:docMk/>
            <pc:sldMk cId="3072427418" sldId="417"/>
            <ac:picMk id="9" creationId="{C9CBA4C0-3EB3-B9D0-F3C1-0BE337FBC954}"/>
          </ac:picMkLst>
        </pc:picChg>
        <pc:picChg chg="add mod">
          <ac:chgData name="Matthieu De Mari" userId="dfb708c9-d8dc-439f-9a3b-c772bf4a311c" providerId="ADAL" clId="{2E25C175-47A3-4BC7-8EFD-372D97A42A64}" dt="2023-03-07T10:10:17.126" v="5372" actId="1076"/>
          <ac:picMkLst>
            <pc:docMk/>
            <pc:sldMk cId="3072427418" sldId="417"/>
            <ac:picMk id="11" creationId="{DC857E52-2193-8590-0DDE-A1A8503D4562}"/>
          </ac:picMkLst>
        </pc:picChg>
      </pc:sldChg>
      <pc:sldChg chg="addSp modSp add mod">
        <pc:chgData name="Matthieu De Mari" userId="dfb708c9-d8dc-439f-9a3b-c772bf4a311c" providerId="ADAL" clId="{2E25C175-47A3-4BC7-8EFD-372D97A42A64}" dt="2023-03-07T10:11:59.407" v="5512" actId="207"/>
        <pc:sldMkLst>
          <pc:docMk/>
          <pc:sldMk cId="298499389" sldId="418"/>
        </pc:sldMkLst>
        <pc:spChg chg="mod">
          <ac:chgData name="Matthieu De Mari" userId="dfb708c9-d8dc-439f-9a3b-c772bf4a311c" providerId="ADAL" clId="{2E25C175-47A3-4BC7-8EFD-372D97A42A64}" dt="2023-03-07T10:11:59.407" v="5512" actId="207"/>
          <ac:spMkLst>
            <pc:docMk/>
            <pc:sldMk cId="298499389" sldId="418"/>
            <ac:spMk id="3" creationId="{1BDC01C5-0A1A-FB04-35BF-21B168BEAFFE}"/>
          </ac:spMkLst>
        </pc:spChg>
        <pc:picChg chg="add mod">
          <ac:chgData name="Matthieu De Mari" userId="dfb708c9-d8dc-439f-9a3b-c772bf4a311c" providerId="ADAL" clId="{2E25C175-47A3-4BC7-8EFD-372D97A42A64}" dt="2023-03-07T10:11:52.975" v="5510"/>
          <ac:picMkLst>
            <pc:docMk/>
            <pc:sldMk cId="298499389" sldId="418"/>
            <ac:picMk id="2" creationId="{22391510-0741-91A1-212B-E1AC47FD4261}"/>
          </ac:picMkLst>
        </pc:picChg>
      </pc:sldChg>
      <pc:sldChg chg="modSp add mod">
        <pc:chgData name="Matthieu De Mari" userId="dfb708c9-d8dc-439f-9a3b-c772bf4a311c" providerId="ADAL" clId="{2E25C175-47A3-4BC7-8EFD-372D97A42A64}" dt="2023-03-07T10:12:50.723" v="5624" actId="20577"/>
        <pc:sldMkLst>
          <pc:docMk/>
          <pc:sldMk cId="3069423319" sldId="419"/>
        </pc:sldMkLst>
        <pc:spChg chg="mod">
          <ac:chgData name="Matthieu De Mari" userId="dfb708c9-d8dc-439f-9a3b-c772bf4a311c" providerId="ADAL" clId="{2E25C175-47A3-4BC7-8EFD-372D97A42A64}" dt="2023-03-07T10:12:50.723" v="5624" actId="20577"/>
          <ac:spMkLst>
            <pc:docMk/>
            <pc:sldMk cId="3069423319" sldId="419"/>
            <ac:spMk id="3" creationId="{1BDC01C5-0A1A-FB04-35BF-21B168BEAFFE}"/>
          </ac:spMkLst>
        </pc:spChg>
      </pc:sldChg>
      <pc:sldChg chg="add">
        <pc:chgData name="Matthieu De Mari" userId="dfb708c9-d8dc-439f-9a3b-c772bf4a311c" providerId="ADAL" clId="{2E25C175-47A3-4BC7-8EFD-372D97A42A64}" dt="2023-03-07T10:13:31.207" v="5629"/>
        <pc:sldMkLst>
          <pc:docMk/>
          <pc:sldMk cId="485649805" sldId="420"/>
        </pc:sldMkLst>
      </pc:sldChg>
      <pc:sldChg chg="add del">
        <pc:chgData name="Matthieu De Mari" userId="dfb708c9-d8dc-439f-9a3b-c772bf4a311c" providerId="ADAL" clId="{2E25C175-47A3-4BC7-8EFD-372D97A42A64}" dt="2023-03-07T10:13:21.390" v="5626" actId="2696"/>
        <pc:sldMkLst>
          <pc:docMk/>
          <pc:sldMk cId="1259014801" sldId="420"/>
        </pc:sldMkLst>
      </pc:sldChg>
      <pc:sldChg chg="modSp add mod">
        <pc:chgData name="Matthieu De Mari" userId="dfb708c9-d8dc-439f-9a3b-c772bf4a311c" providerId="ADAL" clId="{2E25C175-47A3-4BC7-8EFD-372D97A42A64}" dt="2023-03-07T10:16:44.162" v="5758" actId="20577"/>
        <pc:sldMkLst>
          <pc:docMk/>
          <pc:sldMk cId="3351792085" sldId="421"/>
        </pc:sldMkLst>
        <pc:spChg chg="mod">
          <ac:chgData name="Matthieu De Mari" userId="dfb708c9-d8dc-439f-9a3b-c772bf4a311c" providerId="ADAL" clId="{2E25C175-47A3-4BC7-8EFD-372D97A42A64}" dt="2023-03-07T10:16:44.162" v="5758" actId="20577"/>
          <ac:spMkLst>
            <pc:docMk/>
            <pc:sldMk cId="3351792085" sldId="421"/>
            <ac:spMk id="3" creationId="{60ECB68E-5BF7-D3CC-11B5-DA1468BBE623}"/>
          </ac:spMkLst>
        </pc:spChg>
      </pc:sldChg>
      <pc:sldChg chg="new del">
        <pc:chgData name="Matthieu De Mari" userId="dfb708c9-d8dc-439f-9a3b-c772bf4a311c" providerId="ADAL" clId="{2E25C175-47A3-4BC7-8EFD-372D97A42A64}" dt="2023-03-07T10:13:52.815" v="5632" actId="47"/>
        <pc:sldMkLst>
          <pc:docMk/>
          <pc:sldMk cId="4263020084" sldId="421"/>
        </pc:sldMkLst>
      </pc:sldChg>
      <pc:sldChg chg="new del">
        <pc:chgData name="Matthieu De Mari" userId="dfb708c9-d8dc-439f-9a3b-c772bf4a311c" providerId="ADAL" clId="{2E25C175-47A3-4BC7-8EFD-372D97A42A64}" dt="2023-03-07T10:26:41.441" v="6051" actId="47"/>
        <pc:sldMkLst>
          <pc:docMk/>
          <pc:sldMk cId="1402562889" sldId="422"/>
        </pc:sldMkLst>
      </pc:sldChg>
      <pc:sldChg chg="modSp add mod ord">
        <pc:chgData name="Matthieu De Mari" userId="dfb708c9-d8dc-439f-9a3b-c772bf4a311c" providerId="ADAL" clId="{2E25C175-47A3-4BC7-8EFD-372D97A42A64}" dt="2023-03-07T10:17:54.203" v="5801" actId="20577"/>
        <pc:sldMkLst>
          <pc:docMk/>
          <pc:sldMk cId="3421583851" sldId="423"/>
        </pc:sldMkLst>
        <pc:spChg chg="mod">
          <ac:chgData name="Matthieu De Mari" userId="dfb708c9-d8dc-439f-9a3b-c772bf4a311c" providerId="ADAL" clId="{2E25C175-47A3-4BC7-8EFD-372D97A42A64}" dt="2023-03-07T10:17:54.203" v="5801" actId="20577"/>
          <ac:spMkLst>
            <pc:docMk/>
            <pc:sldMk cId="3421583851" sldId="423"/>
            <ac:spMk id="3" creationId="{60ECB68E-5BF7-D3CC-11B5-DA1468BBE623}"/>
          </ac:spMkLst>
        </pc:spChg>
      </pc:sldChg>
      <pc:sldChg chg="modSp add mod">
        <pc:chgData name="Matthieu De Mari" userId="dfb708c9-d8dc-439f-9a3b-c772bf4a311c" providerId="ADAL" clId="{2E25C175-47A3-4BC7-8EFD-372D97A42A64}" dt="2023-03-07T10:18:00.790" v="5804" actId="207"/>
        <pc:sldMkLst>
          <pc:docMk/>
          <pc:sldMk cId="2106229472" sldId="424"/>
        </pc:sldMkLst>
        <pc:spChg chg="mod">
          <ac:chgData name="Matthieu De Mari" userId="dfb708c9-d8dc-439f-9a3b-c772bf4a311c" providerId="ADAL" clId="{2E25C175-47A3-4BC7-8EFD-372D97A42A64}" dt="2023-03-07T10:18:00.790" v="5804" actId="207"/>
          <ac:spMkLst>
            <pc:docMk/>
            <pc:sldMk cId="2106229472" sldId="424"/>
            <ac:spMk id="3" creationId="{60ECB68E-5BF7-D3CC-11B5-DA1468BBE623}"/>
          </ac:spMkLst>
        </pc:spChg>
      </pc:sldChg>
      <pc:sldChg chg="modSp add mod">
        <pc:chgData name="Matthieu De Mari" userId="dfb708c9-d8dc-439f-9a3b-c772bf4a311c" providerId="ADAL" clId="{2E25C175-47A3-4BC7-8EFD-372D97A42A64}" dt="2023-03-07T10:19:35.729" v="5860" actId="113"/>
        <pc:sldMkLst>
          <pc:docMk/>
          <pc:sldMk cId="833550183" sldId="425"/>
        </pc:sldMkLst>
        <pc:spChg chg="mod">
          <ac:chgData name="Matthieu De Mari" userId="dfb708c9-d8dc-439f-9a3b-c772bf4a311c" providerId="ADAL" clId="{2E25C175-47A3-4BC7-8EFD-372D97A42A64}" dt="2023-03-07T10:19:35.729" v="5860" actId="113"/>
          <ac:spMkLst>
            <pc:docMk/>
            <pc:sldMk cId="833550183" sldId="425"/>
            <ac:spMk id="3" creationId="{60ECB68E-5BF7-D3CC-11B5-DA1468BBE623}"/>
          </ac:spMkLst>
        </pc:spChg>
      </pc:sldChg>
      <pc:sldChg chg="modSp add mod">
        <pc:chgData name="Matthieu De Mari" userId="dfb708c9-d8dc-439f-9a3b-c772bf4a311c" providerId="ADAL" clId="{2E25C175-47A3-4BC7-8EFD-372D97A42A64}" dt="2023-03-07T10:19:50.985" v="5865" actId="14100"/>
        <pc:sldMkLst>
          <pc:docMk/>
          <pc:sldMk cId="1650955281" sldId="426"/>
        </pc:sldMkLst>
        <pc:spChg chg="mod">
          <ac:chgData name="Matthieu De Mari" userId="dfb708c9-d8dc-439f-9a3b-c772bf4a311c" providerId="ADAL" clId="{2E25C175-47A3-4BC7-8EFD-372D97A42A64}" dt="2023-03-07T10:19:50.985" v="5865" actId="14100"/>
          <ac:spMkLst>
            <pc:docMk/>
            <pc:sldMk cId="1650955281" sldId="426"/>
            <ac:spMk id="3" creationId="{60ECB68E-5BF7-D3CC-11B5-DA1468BBE623}"/>
          </ac:spMkLst>
        </pc:spChg>
      </pc:sldChg>
      <pc:sldChg chg="modSp add mod ord">
        <pc:chgData name="Matthieu De Mari" userId="dfb708c9-d8dc-439f-9a3b-c772bf4a311c" providerId="ADAL" clId="{2E25C175-47A3-4BC7-8EFD-372D97A42A64}" dt="2023-03-07T10:24:33.206" v="6049" actId="207"/>
        <pc:sldMkLst>
          <pc:docMk/>
          <pc:sldMk cId="25607758" sldId="427"/>
        </pc:sldMkLst>
        <pc:spChg chg="mod">
          <ac:chgData name="Matthieu De Mari" userId="dfb708c9-d8dc-439f-9a3b-c772bf4a311c" providerId="ADAL" clId="{2E25C175-47A3-4BC7-8EFD-372D97A42A64}" dt="2023-03-07T10:24:33.206" v="6049" actId="207"/>
          <ac:spMkLst>
            <pc:docMk/>
            <pc:sldMk cId="25607758" sldId="427"/>
            <ac:spMk id="6" creationId="{73AE6CBB-40B9-5E99-2250-21041EBB5EC8}"/>
          </ac:spMkLst>
        </pc:spChg>
      </pc:sldChg>
      <pc:sldChg chg="modSp add mod">
        <pc:chgData name="Matthieu De Mari" userId="dfb708c9-d8dc-439f-9a3b-c772bf4a311c" providerId="ADAL" clId="{2E25C175-47A3-4BC7-8EFD-372D97A42A64}" dt="2023-03-07T10:32:08.804" v="6515" actId="20577"/>
        <pc:sldMkLst>
          <pc:docMk/>
          <pc:sldMk cId="2580070337" sldId="428"/>
        </pc:sldMkLst>
        <pc:spChg chg="mod">
          <ac:chgData name="Matthieu De Mari" userId="dfb708c9-d8dc-439f-9a3b-c772bf4a311c" providerId="ADAL" clId="{2E25C175-47A3-4BC7-8EFD-372D97A42A64}" dt="2023-03-07T10:32:08.804" v="6515" actId="20577"/>
          <ac:spMkLst>
            <pc:docMk/>
            <pc:sldMk cId="2580070337" sldId="428"/>
            <ac:spMk id="3" creationId="{60ECB68E-5BF7-D3CC-11B5-DA1468BBE623}"/>
          </ac:spMkLst>
        </pc:spChg>
      </pc:sldChg>
      <pc:sldChg chg="modSp add mod">
        <pc:chgData name="Matthieu De Mari" userId="dfb708c9-d8dc-439f-9a3b-c772bf4a311c" providerId="ADAL" clId="{2E25C175-47A3-4BC7-8EFD-372D97A42A64}" dt="2023-03-07T10:32:13.911" v="6528" actId="20577"/>
        <pc:sldMkLst>
          <pc:docMk/>
          <pc:sldMk cId="2609747574" sldId="429"/>
        </pc:sldMkLst>
        <pc:spChg chg="mod">
          <ac:chgData name="Matthieu De Mari" userId="dfb708c9-d8dc-439f-9a3b-c772bf4a311c" providerId="ADAL" clId="{2E25C175-47A3-4BC7-8EFD-372D97A42A64}" dt="2023-03-07T10:32:13.911" v="6528" actId="20577"/>
          <ac:spMkLst>
            <pc:docMk/>
            <pc:sldMk cId="2609747574" sldId="429"/>
            <ac:spMk id="3" creationId="{60ECB68E-5BF7-D3CC-11B5-DA1468BBE623}"/>
          </ac:spMkLst>
        </pc:spChg>
      </pc:sldChg>
      <pc:sldChg chg="modSp add mod">
        <pc:chgData name="Matthieu De Mari" userId="dfb708c9-d8dc-439f-9a3b-c772bf4a311c" providerId="ADAL" clId="{2E25C175-47A3-4BC7-8EFD-372D97A42A64}" dt="2023-03-07T10:32:39.787" v="6641" actId="20577"/>
        <pc:sldMkLst>
          <pc:docMk/>
          <pc:sldMk cId="1298953197" sldId="430"/>
        </pc:sldMkLst>
        <pc:spChg chg="mod">
          <ac:chgData name="Matthieu De Mari" userId="dfb708c9-d8dc-439f-9a3b-c772bf4a311c" providerId="ADAL" clId="{2E25C175-47A3-4BC7-8EFD-372D97A42A64}" dt="2023-03-07T10:32:39.787" v="6641" actId="20577"/>
          <ac:spMkLst>
            <pc:docMk/>
            <pc:sldMk cId="1298953197" sldId="430"/>
            <ac:spMk id="3" creationId="{60ECB68E-5BF7-D3CC-11B5-DA1468BBE623}"/>
          </ac:spMkLst>
        </pc:spChg>
      </pc:sldChg>
      <pc:sldChg chg="add del">
        <pc:chgData name="Matthieu De Mari" userId="dfb708c9-d8dc-439f-9a3b-c772bf4a311c" providerId="ADAL" clId="{2E25C175-47A3-4BC7-8EFD-372D97A42A64}" dt="2023-03-07T10:30:25.877" v="6383" actId="47"/>
        <pc:sldMkLst>
          <pc:docMk/>
          <pc:sldMk cId="3766509564" sldId="430"/>
        </pc:sldMkLst>
      </pc:sldChg>
      <pc:sldChg chg="modSp new mod">
        <pc:chgData name="Matthieu De Mari" userId="dfb708c9-d8dc-439f-9a3b-c772bf4a311c" providerId="ADAL" clId="{2E25C175-47A3-4BC7-8EFD-372D97A42A64}" dt="2023-03-07T10:34:48.172" v="6763" actId="20577"/>
        <pc:sldMkLst>
          <pc:docMk/>
          <pc:sldMk cId="349686524" sldId="431"/>
        </pc:sldMkLst>
        <pc:spChg chg="mod">
          <ac:chgData name="Matthieu De Mari" userId="dfb708c9-d8dc-439f-9a3b-c772bf4a311c" providerId="ADAL" clId="{2E25C175-47A3-4BC7-8EFD-372D97A42A64}" dt="2023-03-07T10:32:52.521" v="6654" actId="20577"/>
          <ac:spMkLst>
            <pc:docMk/>
            <pc:sldMk cId="349686524" sldId="431"/>
            <ac:spMk id="2" creationId="{AA418CB0-7BFE-53EC-CB8D-F3BA20BC6052}"/>
          </ac:spMkLst>
        </pc:spChg>
        <pc:spChg chg="mod">
          <ac:chgData name="Matthieu De Mari" userId="dfb708c9-d8dc-439f-9a3b-c772bf4a311c" providerId="ADAL" clId="{2E25C175-47A3-4BC7-8EFD-372D97A42A64}" dt="2023-03-07T10:34:48.172" v="6763" actId="20577"/>
          <ac:spMkLst>
            <pc:docMk/>
            <pc:sldMk cId="349686524" sldId="431"/>
            <ac:spMk id="3" creationId="{2B64F28A-8A08-4429-EAAF-C3BB8D98FF27}"/>
          </ac:spMkLst>
        </pc:spChg>
      </pc:sldChg>
      <pc:sldChg chg="modSp add mod">
        <pc:chgData name="Matthieu De Mari" userId="dfb708c9-d8dc-439f-9a3b-c772bf4a311c" providerId="ADAL" clId="{2E25C175-47A3-4BC7-8EFD-372D97A42A64}" dt="2023-03-07T10:33:02.161" v="6657" actId="207"/>
        <pc:sldMkLst>
          <pc:docMk/>
          <pc:sldMk cId="3417944735" sldId="432"/>
        </pc:sldMkLst>
        <pc:spChg chg="mod">
          <ac:chgData name="Matthieu De Mari" userId="dfb708c9-d8dc-439f-9a3b-c772bf4a311c" providerId="ADAL" clId="{2E25C175-47A3-4BC7-8EFD-372D97A42A64}" dt="2023-03-07T10:33:02.161" v="6657" actId="207"/>
          <ac:spMkLst>
            <pc:docMk/>
            <pc:sldMk cId="3417944735" sldId="432"/>
            <ac:spMk id="3" creationId="{60ECB68E-5BF7-D3CC-11B5-DA1468BBE623}"/>
          </ac:spMkLst>
        </pc:spChg>
      </pc:sldChg>
      <pc:sldChg chg="modSp add mod">
        <pc:chgData name="Matthieu De Mari" userId="dfb708c9-d8dc-439f-9a3b-c772bf4a311c" providerId="ADAL" clId="{2E25C175-47A3-4BC7-8EFD-372D97A42A64}" dt="2023-03-07T10:35:45.030" v="6878" actId="207"/>
        <pc:sldMkLst>
          <pc:docMk/>
          <pc:sldMk cId="2653152999" sldId="433"/>
        </pc:sldMkLst>
        <pc:spChg chg="mod">
          <ac:chgData name="Matthieu De Mari" userId="dfb708c9-d8dc-439f-9a3b-c772bf4a311c" providerId="ADAL" clId="{2E25C175-47A3-4BC7-8EFD-372D97A42A64}" dt="2023-03-07T10:35:45.030" v="6878" actId="207"/>
          <ac:spMkLst>
            <pc:docMk/>
            <pc:sldMk cId="2653152999" sldId="433"/>
            <ac:spMk id="3" creationId="{2B64F28A-8A08-4429-EAAF-C3BB8D98FF27}"/>
          </ac:spMkLst>
        </pc:spChg>
      </pc:sldChg>
      <pc:sldChg chg="modSp add mod">
        <pc:chgData name="Matthieu De Mari" userId="dfb708c9-d8dc-439f-9a3b-c772bf4a311c" providerId="ADAL" clId="{2E25C175-47A3-4BC7-8EFD-372D97A42A64}" dt="2023-03-07T10:36:00.421" v="6882" actId="207"/>
        <pc:sldMkLst>
          <pc:docMk/>
          <pc:sldMk cId="2305199698" sldId="434"/>
        </pc:sldMkLst>
        <pc:spChg chg="mod">
          <ac:chgData name="Matthieu De Mari" userId="dfb708c9-d8dc-439f-9a3b-c772bf4a311c" providerId="ADAL" clId="{2E25C175-47A3-4BC7-8EFD-372D97A42A64}" dt="2023-03-07T10:36:00.421" v="6882" actId="207"/>
          <ac:spMkLst>
            <pc:docMk/>
            <pc:sldMk cId="2305199698" sldId="434"/>
            <ac:spMk id="3" creationId="{60ECB68E-5BF7-D3CC-11B5-DA1468BBE623}"/>
          </ac:spMkLst>
        </pc:spChg>
      </pc:sldChg>
      <pc:sldChg chg="modSp add mod">
        <pc:chgData name="Matthieu De Mari" userId="dfb708c9-d8dc-439f-9a3b-c772bf4a311c" providerId="ADAL" clId="{2E25C175-47A3-4BC7-8EFD-372D97A42A64}" dt="2023-03-07T10:39:44.701" v="7119" actId="20577"/>
        <pc:sldMkLst>
          <pc:docMk/>
          <pc:sldMk cId="2095478576" sldId="435"/>
        </pc:sldMkLst>
        <pc:spChg chg="mod">
          <ac:chgData name="Matthieu De Mari" userId="dfb708c9-d8dc-439f-9a3b-c772bf4a311c" providerId="ADAL" clId="{2E25C175-47A3-4BC7-8EFD-372D97A42A64}" dt="2023-03-07T10:39:44.701" v="7119" actId="20577"/>
          <ac:spMkLst>
            <pc:docMk/>
            <pc:sldMk cId="2095478576" sldId="435"/>
            <ac:spMk id="2" creationId="{AA418CB0-7BFE-53EC-CB8D-F3BA20BC6052}"/>
          </ac:spMkLst>
        </pc:spChg>
        <pc:spChg chg="mod">
          <ac:chgData name="Matthieu De Mari" userId="dfb708c9-d8dc-439f-9a3b-c772bf4a311c" providerId="ADAL" clId="{2E25C175-47A3-4BC7-8EFD-372D97A42A64}" dt="2023-03-07T10:39:18.286" v="7032" actId="20577"/>
          <ac:spMkLst>
            <pc:docMk/>
            <pc:sldMk cId="2095478576" sldId="435"/>
            <ac:spMk id="3" creationId="{2B64F28A-8A08-4429-EAAF-C3BB8D98FF27}"/>
          </ac:spMkLst>
        </pc:spChg>
      </pc:sldChg>
      <pc:sldChg chg="modSp new mod">
        <pc:chgData name="Matthieu De Mari" userId="dfb708c9-d8dc-439f-9a3b-c772bf4a311c" providerId="ADAL" clId="{2E25C175-47A3-4BC7-8EFD-372D97A42A64}" dt="2023-03-07T10:40:55.253" v="7150" actId="27636"/>
        <pc:sldMkLst>
          <pc:docMk/>
          <pc:sldMk cId="2087017446" sldId="436"/>
        </pc:sldMkLst>
        <pc:spChg chg="mod">
          <ac:chgData name="Matthieu De Mari" userId="dfb708c9-d8dc-439f-9a3b-c772bf4a311c" providerId="ADAL" clId="{2E25C175-47A3-4BC7-8EFD-372D97A42A64}" dt="2023-03-07T10:39:49.508" v="7120"/>
          <ac:spMkLst>
            <pc:docMk/>
            <pc:sldMk cId="2087017446" sldId="436"/>
            <ac:spMk id="2" creationId="{11E4B2BA-D60A-4C7B-6369-3223F159EBF1}"/>
          </ac:spMkLst>
        </pc:spChg>
        <pc:spChg chg="mod">
          <ac:chgData name="Matthieu De Mari" userId="dfb708c9-d8dc-439f-9a3b-c772bf4a311c" providerId="ADAL" clId="{2E25C175-47A3-4BC7-8EFD-372D97A42A64}" dt="2023-03-07T10:40:55.253" v="7150" actId="27636"/>
          <ac:spMkLst>
            <pc:docMk/>
            <pc:sldMk cId="2087017446" sldId="436"/>
            <ac:spMk id="3" creationId="{26BC1426-5C07-7F8E-AE47-00DAE696C014}"/>
          </ac:spMkLst>
        </pc:spChg>
      </pc:sldChg>
      <pc:sldChg chg="modSp add mod">
        <pc:chgData name="Matthieu De Mari" userId="dfb708c9-d8dc-439f-9a3b-c772bf4a311c" providerId="ADAL" clId="{2E25C175-47A3-4BC7-8EFD-372D97A42A64}" dt="2023-03-07T10:46:33.418" v="7352" actId="20577"/>
        <pc:sldMkLst>
          <pc:docMk/>
          <pc:sldMk cId="2927953506" sldId="437"/>
        </pc:sldMkLst>
        <pc:spChg chg="mod">
          <ac:chgData name="Matthieu De Mari" userId="dfb708c9-d8dc-439f-9a3b-c772bf4a311c" providerId="ADAL" clId="{2E25C175-47A3-4BC7-8EFD-372D97A42A64}" dt="2023-03-07T10:46:33.418" v="7352" actId="20577"/>
          <ac:spMkLst>
            <pc:docMk/>
            <pc:sldMk cId="2927953506" sldId="437"/>
            <ac:spMk id="3" creationId="{26BC1426-5C07-7F8E-AE47-00DAE696C01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C6A4-B085-437B-8084-693BEB2A32DE}" type="datetimeFigureOut">
              <a:rPr lang="en-SG" smtClean="0"/>
              <a:t>11/4/2023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275F3-0744-4B3F-986A-B720E2CE0519}" type="slidenum">
              <a:rPr lang="en-SG" smtClean="0"/>
              <a:t>‹#›</a:t>
            </a:fld>
            <a:endParaRPr lang="en-SG"/>
          </a:p>
        </p:txBody>
      </p:sp>
    </p:spTree>
    <p:extLst>
      <p:ext uri="{BB962C8B-B14F-4D97-AF65-F5344CB8AC3E}">
        <p14:creationId xmlns:p14="http://schemas.microsoft.com/office/powerpoint/2010/main" val="332298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4E3-9B9E-0B91-AA29-B356F19B7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AF6A716-5C7D-F23B-5221-64E9C826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0A554BE-C464-1858-7CE8-EE087B7165EA}"/>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36BC678C-234A-A12A-C292-CF7A8FE3B47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558BCA-A573-1FAE-54DF-9261AECB371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34904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99D2-6E79-0D65-DB6E-B0BBE96B94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29EEA9-80A3-BE9A-FF93-6F71EBDA4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22AC008-F0D0-891C-DAED-28B00F77F534}"/>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5BA338D0-440C-2B3C-B840-065F121724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C6B32F4-0DEA-EC93-20BA-8671A4F5A51D}"/>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688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7E0DD-AE40-51F8-67ED-2757B9CE8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2A65760-CB0B-CCF8-974D-AF2102498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220DC16-6EB9-6693-25EE-22631FBD0DED}"/>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40AF9D08-60B1-AC3E-15DA-EDB52EDEB2C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59838-C42F-58BE-18FC-85DBA5C2ADE4}"/>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147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CDC6-8674-88A5-68BA-4DF3EF7F3C9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CBD233-6835-D2C8-D4B6-2377CA695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2CB200-8CA3-3D50-247E-E169485014FC}"/>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5243C4F2-0C9D-182B-FAF9-7AF1B77A4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8EC91B-956F-EA73-BCF4-F07962880647}"/>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70305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F325-7251-4FD9-5A0A-482D96752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ED4414C-39F5-968A-8953-D6E4A4BBB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787D6-E021-15BD-3F47-6B3A2CEAAB8A}"/>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ED513CE0-0459-2E8E-3279-EF5B62DD6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049588-601F-7C26-2A07-334BD5E2D818}"/>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428704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D91B-BBA0-866E-9BF6-0971AE779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FF788D2-0925-B3F9-22BD-A25915E0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974DBE8-2CD0-1238-EE02-0801D12E70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C5C1A08-9D08-4757-4860-2175B179D02E}"/>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6" name="Footer Placeholder 5">
            <a:extLst>
              <a:ext uri="{FF2B5EF4-FFF2-40B4-BE49-F238E27FC236}">
                <a16:creationId xmlns:a16="http://schemas.microsoft.com/office/drawing/2014/main" id="{C7BB010B-6483-0B1F-5B0B-B683238821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4C635F-808F-F58D-6EB6-0AE5EFDB599E}"/>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46424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DC9-E3FF-E219-0E49-D7D20A95189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8DE6D7B-100B-C183-40D4-96803F1BB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2DE0A-2907-D16A-F14E-54AFDA36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210E894-7CE5-F017-AA15-A24E5281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20203-5A0A-1AF2-47B3-27418EB2D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BA0826-6B70-B30F-F054-248E26E2E842}"/>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8" name="Footer Placeholder 7">
            <a:extLst>
              <a:ext uri="{FF2B5EF4-FFF2-40B4-BE49-F238E27FC236}">
                <a16:creationId xmlns:a16="http://schemas.microsoft.com/office/drawing/2014/main" id="{28C3948B-56AE-8DB5-883D-7E0ADA595FE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FC00A08-E897-BB96-0E14-88D07380B3D2}"/>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1050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D70C-4ED2-C81B-9AC6-3791B4661B9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A99B7-97F4-423D-BDAF-4827705CFE00}"/>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4" name="Footer Placeholder 3">
            <a:extLst>
              <a:ext uri="{FF2B5EF4-FFF2-40B4-BE49-F238E27FC236}">
                <a16:creationId xmlns:a16="http://schemas.microsoft.com/office/drawing/2014/main" id="{0BCED9FE-3730-E498-E87E-C5D4F1C98F2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6A7511-9EBE-2037-4332-F5B0B6AA9D16}"/>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8330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8D6E9-5B1E-E414-B4BB-A00EAB4AFB9B}"/>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3" name="Footer Placeholder 2">
            <a:extLst>
              <a:ext uri="{FF2B5EF4-FFF2-40B4-BE49-F238E27FC236}">
                <a16:creationId xmlns:a16="http://schemas.microsoft.com/office/drawing/2014/main" id="{48E7774D-CDCD-146B-FC2D-28E83A75BA2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8E859B5-E4B6-9852-BE06-6B29AE883A5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6930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1E7E-7FFC-7D20-B361-9F3B52ADF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599E599-603D-2F32-D4D8-DBAFE7625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52CE027-AF2D-0C5B-C650-3D1DF50CE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A35D9-EACF-710A-C495-B386C26255A0}"/>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6" name="Footer Placeholder 5">
            <a:extLst>
              <a:ext uri="{FF2B5EF4-FFF2-40B4-BE49-F238E27FC236}">
                <a16:creationId xmlns:a16="http://schemas.microsoft.com/office/drawing/2014/main" id="{638C95A1-CCC7-8794-CBB7-67865E6AB0E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08442F-C062-76CF-A283-7F9D40066F8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70820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101F-436C-78D4-3353-52675D705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9DD766-D53E-402F-6ABB-7220593A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2481012-864C-DA8A-6BE2-C7E016EFB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14AF22-E284-A04F-35FA-BAC8CC467F9A}"/>
              </a:ext>
            </a:extLst>
          </p:cNvPr>
          <p:cNvSpPr>
            <a:spLocks noGrp="1"/>
          </p:cNvSpPr>
          <p:nvPr>
            <p:ph type="dt" sz="half" idx="10"/>
          </p:nvPr>
        </p:nvSpPr>
        <p:spPr/>
        <p:txBody>
          <a:bodyPr/>
          <a:lstStyle/>
          <a:p>
            <a:fld id="{AB35F6B0-D468-4997-9CE3-CF2A1AE5E3F9}" type="datetimeFigureOut">
              <a:rPr lang="en-SG" smtClean="0"/>
              <a:t>11/4/2023</a:t>
            </a:fld>
            <a:endParaRPr lang="en-SG"/>
          </a:p>
        </p:txBody>
      </p:sp>
      <p:sp>
        <p:nvSpPr>
          <p:cNvPr id="6" name="Footer Placeholder 5">
            <a:extLst>
              <a:ext uri="{FF2B5EF4-FFF2-40B4-BE49-F238E27FC236}">
                <a16:creationId xmlns:a16="http://schemas.microsoft.com/office/drawing/2014/main" id="{7DBDB1FE-2F11-940A-0D5F-F3D399A4894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7109B1-55CB-156E-CD60-2B1EB9DE1C0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5813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22612-53E9-1472-DE56-3B9BA8CBC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9B0B86C-45DF-4306-D1E8-171926109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0B4949-C105-D7A3-A521-C8123DF3D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F6B0-D468-4997-9CE3-CF2A1AE5E3F9}" type="datetimeFigureOut">
              <a:rPr lang="en-SG" smtClean="0"/>
              <a:t>11/4/2023</a:t>
            </a:fld>
            <a:endParaRPr lang="en-SG"/>
          </a:p>
        </p:txBody>
      </p:sp>
      <p:sp>
        <p:nvSpPr>
          <p:cNvPr id="5" name="Footer Placeholder 4">
            <a:extLst>
              <a:ext uri="{FF2B5EF4-FFF2-40B4-BE49-F238E27FC236}">
                <a16:creationId xmlns:a16="http://schemas.microsoft.com/office/drawing/2014/main" id="{A2BC09B9-0678-1AEF-93C0-B1A3A7CDB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493F84A-B605-98F7-7694-62AFD7A6E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9FAF-36E2-46C7-B056-2E79DE02A3C7}" type="slidenum">
              <a:rPr lang="en-SG" smtClean="0"/>
              <a:t>‹#›</a:t>
            </a:fld>
            <a:endParaRPr lang="en-SG"/>
          </a:p>
        </p:txBody>
      </p:sp>
      <p:sp>
        <p:nvSpPr>
          <p:cNvPr id="9" name="TextBox 8">
            <a:extLst>
              <a:ext uri="{FF2B5EF4-FFF2-40B4-BE49-F238E27FC236}">
                <a16:creationId xmlns:a16="http://schemas.microsoft.com/office/drawing/2014/main" id="{487321BB-4993-C3D7-45BA-3941EB0C1E3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EEF943D-E5F8-C50D-F37B-649E0AB3F32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1162895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edx.org/course/compilers" TargetMode="External"/><Relationship Id="rId2" Type="http://schemas.openxmlformats.org/officeDocument/2006/relationships/hyperlink" Target="https://web.stanford.edu/class/cs14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50.051 Programming Language Concepts</a:t>
            </a:r>
            <a:br>
              <a:rPr lang="en-US" b="1" dirty="0"/>
            </a:br>
            <a:br>
              <a:rPr lang="en-US" dirty="0"/>
            </a:br>
            <a:r>
              <a:rPr lang="en-US" dirty="0"/>
              <a:t>W11-S2 </a:t>
            </a:r>
            <a:r>
              <a:rPr lang="en-US"/>
              <a:t>Bottom-Up Parsing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28F9-FCDF-CEFE-ADB2-DF6CBC81CE26}"/>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E2B787-39F0-A520-4E53-82BA6CAD6395}"/>
                  </a:ext>
                </a:extLst>
              </p:cNvPr>
              <p:cNvSpPr>
                <a:spLocks noGrp="1"/>
              </p:cNvSpPr>
              <p:nvPr>
                <p:ph idx="1"/>
              </p:nvPr>
            </p:nvSpPr>
            <p:spPr/>
            <p:txBody>
              <a:bodyPr/>
              <a:lstStyle/>
              <a:p>
                <a:pPr marL="0" indent="0">
                  <a:buNone/>
                </a:pPr>
                <a:r>
                  <a:rPr lang="en-GB" b="1" dirty="0"/>
                  <a:t>Follow-up idea from Fact #2: Split the string into two substrings.</a:t>
                </a:r>
              </a:p>
              <a:p>
                <a:r>
                  <a:rPr lang="en-SG" dirty="0"/>
                  <a:t>The right substring should consist only of terminal symbols, and has yet to be examined by the parser.</a:t>
                </a:r>
              </a:p>
              <a:p>
                <a:r>
                  <a:rPr lang="en-SG" dirty="0"/>
                  <a:t>The left substring could have terminals and non-terminals.</a:t>
                </a:r>
              </a:p>
              <a:p>
                <a:r>
                  <a:rPr lang="en-SG" dirty="0"/>
                  <a:t>Mark the dividing point using the </a:t>
                </a:r>
                <a:r>
                  <a:rPr lang="en-SG" dirty="0">
                    <a:solidFill>
                      <a:srgbClr val="FF0000"/>
                    </a:solidFill>
                  </a:rPr>
                  <a:t>|</a:t>
                </a:r>
                <a:r>
                  <a:rPr lang="en-SG" dirty="0"/>
                  <a:t> symbol.</a:t>
                </a:r>
                <a:br>
                  <a:rPr lang="en-SG" dirty="0"/>
                </a:br>
                <a:r>
                  <a:rPr lang="en-SG" i="1" dirty="0"/>
                  <a:t>(Note that this symbol </a:t>
                </a:r>
                <a:r>
                  <a:rPr lang="en-SG" dirty="0">
                    <a:solidFill>
                      <a:srgbClr val="FF0000"/>
                    </a:solidFill>
                  </a:rPr>
                  <a:t>|</a:t>
                </a:r>
                <a:r>
                  <a:rPr lang="en-SG" i="1" dirty="0"/>
                  <a:t> is only for visualization purposes, it is not part of the string to be analysed!)</a:t>
                </a:r>
              </a:p>
              <a:p>
                <a:r>
                  <a:rPr lang="en-SG" dirty="0"/>
                  <a:t>At the beginning, the string x is therefore written as </a:t>
                </a:r>
                <a:r>
                  <a:rPr lang="en-SG" i="1" dirty="0"/>
                  <a:t>x = </a:t>
                </a:r>
                <a:r>
                  <a:rPr lang="en-SG" dirty="0">
                    <a:solidFill>
                      <a:srgbClr val="FF0000"/>
                    </a:solidFill>
                  </a:rPr>
                  <a:t>|</a:t>
                </a:r>
                <a14:m>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𝑥</m:t>
                        </m:r>
                      </m:e>
                      <m:sub>
                        <m:r>
                          <a:rPr lang="en-SG" i="1" dirty="0" smtClean="0">
                            <a:latin typeface="Cambria Math" panose="02040503050406030204" pitchFamily="18" charset="0"/>
                          </a:rPr>
                          <m:t>1</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2</m:t>
                        </m:r>
                      </m:sub>
                    </m:sSub>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𝑛</m:t>
                        </m:r>
                      </m:sub>
                    </m:sSub>
                  </m:oMath>
                </a14:m>
                <a:r>
                  <a:rPr lang="en-SG" dirty="0"/>
                  <a:t>$, with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1</m:t>
                        </m:r>
                      </m:sub>
                    </m:sSub>
                    <m:sSub>
                      <m:sSubPr>
                        <m:ctrlPr>
                          <a:rPr lang="en-GB" i="1" dirty="0">
                            <a:latin typeface="Cambria Math" panose="02040503050406030204" pitchFamily="18" charset="0"/>
                          </a:rPr>
                        </m:ctrlPr>
                      </m:sSubPr>
                      <m:e>
                        <m:r>
                          <a:rPr lang="en-GB" b="0" i="1" dirty="0" smtClean="0">
                            <a:latin typeface="Cambria Math" panose="02040503050406030204" pitchFamily="18" charset="0"/>
                          </a:rPr>
                          <m:t>,</m:t>
                        </m:r>
                        <m:r>
                          <a:rPr lang="en-GB" i="1" dirty="0">
                            <a:latin typeface="Cambria Math" panose="02040503050406030204" pitchFamily="18" charset="0"/>
                          </a:rPr>
                          <m:t>𝑥</m:t>
                        </m:r>
                      </m:e>
                      <m:sub>
                        <m:r>
                          <a:rPr lang="en-GB" i="1" dirty="0">
                            <a:latin typeface="Cambria Math" panose="02040503050406030204" pitchFamily="18" charset="0"/>
                          </a:rPr>
                          <m:t>2</m:t>
                        </m:r>
                      </m:sub>
                    </m:sSub>
                    <m:r>
                      <a:rPr lang="en-GB" b="0" i="1" dirty="0" smtClean="0">
                        <a:latin typeface="Cambria Math" panose="02040503050406030204" pitchFamily="18" charset="0"/>
                      </a:rPr>
                      <m:t>,</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𝑛</m:t>
                        </m:r>
                      </m:sub>
                    </m:sSub>
                  </m:oMath>
                </a14:m>
                <a:r>
                  <a:rPr lang="en-SG" dirty="0"/>
                  <a:t> being terminal symbols.</a:t>
                </a:r>
              </a:p>
            </p:txBody>
          </p:sp>
        </mc:Choice>
        <mc:Fallback xmlns="">
          <p:sp>
            <p:nvSpPr>
              <p:cNvPr id="3" name="Content Placeholder 2">
                <a:extLst>
                  <a:ext uri="{FF2B5EF4-FFF2-40B4-BE49-F238E27FC236}">
                    <a16:creationId xmlns:a16="http://schemas.microsoft.com/office/drawing/2014/main" id="{76E2B787-39F0-A520-4E53-82BA6CAD6395}"/>
                  </a:ext>
                </a:extLst>
              </p:cNvPr>
              <p:cNvSpPr>
                <a:spLocks noGrp="1" noRot="1" noChangeAspect="1" noMove="1" noResize="1" noEditPoints="1" noAdjustHandles="1" noChangeArrowheads="1" noChangeShapeType="1" noTextEdit="1"/>
              </p:cNvSpPr>
              <p:nvPr>
                <p:ph idx="1"/>
              </p:nvPr>
            </p:nvSpPr>
            <p:spPr>
              <a:blipFill>
                <a:blip r:embed="rId2"/>
                <a:stretch>
                  <a:fillRect l="-1217" t="-2241" r="-1681"/>
                </a:stretch>
              </a:blipFill>
            </p:spPr>
            <p:txBody>
              <a:bodyPr/>
              <a:lstStyle/>
              <a:p>
                <a:r>
                  <a:rPr lang="en-SG">
                    <a:noFill/>
                  </a:rPr>
                  <a:t> </a:t>
                </a:r>
              </a:p>
            </p:txBody>
          </p:sp>
        </mc:Fallback>
      </mc:AlternateContent>
    </p:spTree>
    <p:extLst>
      <p:ext uri="{BB962C8B-B14F-4D97-AF65-F5344CB8AC3E}">
        <p14:creationId xmlns:p14="http://schemas.microsoft.com/office/powerpoint/2010/main" val="908286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E7B3-2609-8F77-6F31-9654CD2C23A0}"/>
              </a:ext>
            </a:extLst>
          </p:cNvPr>
          <p:cNvSpPr>
            <a:spLocks noGrp="1"/>
          </p:cNvSpPr>
          <p:nvPr>
            <p:ph type="title"/>
          </p:nvPr>
        </p:nvSpPr>
        <p:spPr/>
        <p:txBody>
          <a:bodyPr/>
          <a:lstStyle/>
          <a:p>
            <a:r>
              <a:rPr lang="en-GB" dirty="0"/>
              <a:t>Shift-Reduce Parsing</a:t>
            </a:r>
            <a:endParaRPr lang="en-SG" dirty="0"/>
          </a:p>
        </p:txBody>
      </p:sp>
      <p:sp>
        <p:nvSpPr>
          <p:cNvPr id="3" name="Content Placeholder 2">
            <a:extLst>
              <a:ext uri="{FF2B5EF4-FFF2-40B4-BE49-F238E27FC236}">
                <a16:creationId xmlns:a16="http://schemas.microsoft.com/office/drawing/2014/main" id="{E49149DC-4524-5790-1F50-F3FF7439FBA9}"/>
              </a:ext>
            </a:extLst>
          </p:cNvPr>
          <p:cNvSpPr>
            <a:spLocks noGrp="1"/>
          </p:cNvSpPr>
          <p:nvPr>
            <p:ph idx="1"/>
          </p:nvPr>
        </p:nvSpPr>
        <p:spPr/>
        <p:txBody>
          <a:bodyPr/>
          <a:lstStyle/>
          <a:p>
            <a:pPr marL="0" indent="0">
              <a:buNone/>
            </a:pPr>
            <a:r>
              <a:rPr lang="en-GB" b="1" dirty="0"/>
              <a:t>Fact #3: A Bottom-up Parser will attempt to revert the string by using only two possible actions.</a:t>
            </a:r>
          </a:p>
          <a:p>
            <a:pPr marL="0" indent="0">
              <a:buNone/>
            </a:pPr>
            <a:endParaRPr lang="en-GB" b="1" dirty="0"/>
          </a:p>
          <a:p>
            <a:r>
              <a:rPr lang="en-GB" b="1" dirty="0"/>
              <a:t>Shifting: </a:t>
            </a:r>
            <a:r>
              <a:rPr lang="en-GB" dirty="0"/>
              <a:t>Moves the separator one step to the right (one full symbol).</a:t>
            </a:r>
          </a:p>
          <a:p>
            <a:pPr marL="0" indent="0">
              <a:buNone/>
            </a:pPr>
            <a:r>
              <a:rPr lang="en-GB" dirty="0"/>
              <a:t>For instance, E</a:t>
            </a:r>
            <a:r>
              <a:rPr lang="en-GB" dirty="0">
                <a:solidFill>
                  <a:srgbClr val="FF0000"/>
                </a:solidFill>
              </a:rPr>
              <a:t>|</a:t>
            </a:r>
            <a:r>
              <a:rPr lang="en-GB" dirty="0"/>
              <a:t>+ (int) becomes E +</a:t>
            </a:r>
            <a:r>
              <a:rPr lang="en-GB" dirty="0">
                <a:solidFill>
                  <a:srgbClr val="FF0000"/>
                </a:solidFill>
              </a:rPr>
              <a:t>|</a:t>
            </a:r>
            <a:r>
              <a:rPr lang="en-GB" dirty="0"/>
              <a:t>(int) after shifting.</a:t>
            </a:r>
          </a:p>
          <a:p>
            <a:r>
              <a:rPr lang="en-GB" b="1" dirty="0"/>
              <a:t>Reducing: </a:t>
            </a:r>
            <a:r>
              <a:rPr lang="en-GB" dirty="0"/>
              <a:t>Apply an inverse production rule at the right of the left end string.</a:t>
            </a:r>
          </a:p>
          <a:p>
            <a:pPr marL="0" indent="0">
              <a:buNone/>
            </a:pPr>
            <a:r>
              <a:rPr lang="en-GB" dirty="0"/>
              <a:t>For instance, the string E + (</a:t>
            </a:r>
            <a:r>
              <a:rPr lang="en-GB" dirty="0">
                <a:solidFill>
                  <a:srgbClr val="0070C0"/>
                </a:solidFill>
              </a:rPr>
              <a:t>E + (E)</a:t>
            </a:r>
            <a:r>
              <a:rPr lang="en-GB" dirty="0">
                <a:solidFill>
                  <a:srgbClr val="FF0000"/>
                </a:solidFill>
              </a:rPr>
              <a:t>|</a:t>
            </a:r>
            <a:r>
              <a:rPr lang="en-GB" dirty="0"/>
              <a:t>) can be reduced into E + (</a:t>
            </a:r>
            <a:r>
              <a:rPr lang="en-GB" dirty="0">
                <a:solidFill>
                  <a:srgbClr val="00B050"/>
                </a:solidFill>
              </a:rPr>
              <a:t>E</a:t>
            </a:r>
            <a:r>
              <a:rPr lang="en-GB" dirty="0"/>
              <a:t> </a:t>
            </a:r>
            <a:r>
              <a:rPr lang="en-GB" dirty="0">
                <a:solidFill>
                  <a:srgbClr val="FF0000"/>
                </a:solidFill>
              </a:rPr>
              <a:t>|</a:t>
            </a:r>
            <a:r>
              <a:rPr lang="en-GB" dirty="0"/>
              <a:t>) by using the production </a:t>
            </a:r>
            <a:r>
              <a:rPr lang="en-GB" dirty="0">
                <a:solidFill>
                  <a:srgbClr val="00B050"/>
                </a:solidFill>
              </a:rPr>
              <a:t>E</a:t>
            </a:r>
            <a:r>
              <a:rPr lang="en-GB" dirty="0"/>
              <a:t> </a:t>
            </a:r>
            <a:r>
              <a:rPr lang="en-GB" dirty="0">
                <a:sym typeface="Wingdings" panose="05000000000000000000" pitchFamily="2" charset="2"/>
              </a:rPr>
              <a:t> </a:t>
            </a:r>
            <a:r>
              <a:rPr lang="en-GB" dirty="0">
                <a:solidFill>
                  <a:srgbClr val="0070C0"/>
                </a:solidFill>
                <a:sym typeface="Wingdings" panose="05000000000000000000" pitchFamily="2" charset="2"/>
              </a:rPr>
              <a:t>E + (E)</a:t>
            </a:r>
            <a:r>
              <a:rPr lang="en-GB" dirty="0">
                <a:sym typeface="Wingdings" panose="05000000000000000000" pitchFamily="2" charset="2"/>
              </a:rPr>
              <a:t>.</a:t>
            </a:r>
            <a:endParaRPr lang="en-SG" dirty="0"/>
          </a:p>
        </p:txBody>
      </p:sp>
    </p:spTree>
    <p:extLst>
      <p:ext uri="{BB962C8B-B14F-4D97-AF65-F5344CB8AC3E}">
        <p14:creationId xmlns:p14="http://schemas.microsoft.com/office/powerpoint/2010/main" val="122363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B2632-A330-6FD6-3417-91702EEFFA0D}"/>
              </a:ext>
            </a:extLst>
          </p:cNvPr>
          <p:cNvSpPr>
            <a:spLocks noGrp="1"/>
          </p:cNvSpPr>
          <p:nvPr>
            <p:ph type="title"/>
          </p:nvPr>
        </p:nvSpPr>
        <p:spPr/>
        <p:txBody>
          <a:bodyPr/>
          <a:lstStyle/>
          <a:p>
            <a:r>
              <a:rPr lang="en-GB" dirty="0"/>
              <a:t>Practice 1: Shift-Reduce </a:t>
            </a:r>
            <a:r>
              <a:rPr lang="en-GB" dirty="0" err="1"/>
              <a:t>tryout</a:t>
            </a:r>
            <a:endParaRPr lang="en-SG" dirty="0"/>
          </a:p>
        </p:txBody>
      </p:sp>
      <p:sp>
        <p:nvSpPr>
          <p:cNvPr id="6" name="Content Placeholder 5">
            <a:extLst>
              <a:ext uri="{FF2B5EF4-FFF2-40B4-BE49-F238E27FC236}">
                <a16:creationId xmlns:a16="http://schemas.microsoft.com/office/drawing/2014/main" id="{14BA5215-F398-734B-A2B4-8FBF49E88015}"/>
              </a:ext>
            </a:extLst>
          </p:cNvPr>
          <p:cNvSpPr>
            <a:spLocks noGrp="1"/>
          </p:cNvSpPr>
          <p:nvPr>
            <p:ph sz="half" idx="1"/>
          </p:nvPr>
        </p:nvSpPr>
        <p:spPr>
          <a:xfrm>
            <a:off x="838199" y="1825624"/>
            <a:ext cx="5976815" cy="5032375"/>
          </a:xfrm>
        </p:spPr>
        <p:txBody>
          <a:bodyPr>
            <a:normAutofit/>
          </a:bodyPr>
          <a:lstStyle/>
          <a:p>
            <a:pPr marL="0" indent="0">
              <a:buNone/>
            </a:pPr>
            <a:r>
              <a:rPr lang="en-GB" b="1" dirty="0"/>
              <a:t>Question: </a:t>
            </a:r>
            <a:r>
              <a:rPr lang="en-GB" dirty="0"/>
              <a:t>Consider the CFG on the right, what is the correct sequence of Reduce and Shift operations to use on the string </a:t>
            </a:r>
            <a:r>
              <a:rPr lang="en-GB" i="1" dirty="0"/>
              <a:t>x</a:t>
            </a:r>
            <a:r>
              <a:rPr lang="en-GB" dirty="0"/>
              <a:t> below?</a:t>
            </a:r>
          </a:p>
          <a:p>
            <a:pPr marL="0" indent="0" algn="ctr">
              <a:buNone/>
            </a:pPr>
            <a:r>
              <a:rPr lang="en-GB" dirty="0"/>
              <a:t>int + int * int + int</a:t>
            </a:r>
          </a:p>
          <a:p>
            <a:pPr marL="0" indent="0">
              <a:buNone/>
            </a:pPr>
            <a:endParaRPr lang="en-GB" dirty="0"/>
          </a:p>
        </p:txBody>
      </p:sp>
      <p:pic>
        <p:nvPicPr>
          <p:cNvPr id="3" name="Picture 2">
            <a:extLst>
              <a:ext uri="{FF2B5EF4-FFF2-40B4-BE49-F238E27FC236}">
                <a16:creationId xmlns:a16="http://schemas.microsoft.com/office/drawing/2014/main" id="{1A2E3024-6C84-EF7D-3020-F89A4C469AC3}"/>
              </a:ext>
            </a:extLst>
          </p:cNvPr>
          <p:cNvPicPr>
            <a:picLocks noChangeAspect="1"/>
          </p:cNvPicPr>
          <p:nvPr/>
        </p:nvPicPr>
        <p:blipFill>
          <a:blip r:embed="rId2"/>
          <a:stretch>
            <a:fillRect/>
          </a:stretch>
        </p:blipFill>
        <p:spPr>
          <a:xfrm>
            <a:off x="8424728" y="2157218"/>
            <a:ext cx="2610214" cy="3134162"/>
          </a:xfrm>
          <a:prstGeom prst="rect">
            <a:avLst/>
          </a:prstGeom>
        </p:spPr>
      </p:pic>
    </p:spTree>
    <p:extLst>
      <p:ext uri="{BB962C8B-B14F-4D97-AF65-F5344CB8AC3E}">
        <p14:creationId xmlns:p14="http://schemas.microsoft.com/office/powerpoint/2010/main" val="252106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2AF4D454-A7BD-8D1F-4CA0-D6C638BD4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11" name="Title 4">
            <a:extLst>
              <a:ext uri="{FF2B5EF4-FFF2-40B4-BE49-F238E27FC236}">
                <a16:creationId xmlns:a16="http://schemas.microsoft.com/office/drawing/2014/main" id="{0B90C454-4C70-7C23-A2D0-F5EAE453D94F}"/>
              </a:ext>
            </a:extLst>
          </p:cNvPr>
          <p:cNvSpPr>
            <a:spLocks noGrp="1"/>
          </p:cNvSpPr>
          <p:nvPr>
            <p:ph type="title"/>
          </p:nvPr>
        </p:nvSpPr>
        <p:spPr>
          <a:xfrm>
            <a:off x="838200" y="365125"/>
            <a:ext cx="10515600" cy="1325563"/>
          </a:xfrm>
          <a:solidFill>
            <a:schemeClr val="bg1"/>
          </a:solidFill>
        </p:spPr>
        <p:txBody>
          <a:bodyPr/>
          <a:lstStyle/>
          <a:p>
            <a:r>
              <a:rPr lang="en-GB" dirty="0"/>
              <a:t>Practice 1: Shift-Reduce </a:t>
            </a:r>
            <a:r>
              <a:rPr lang="en-GB" dirty="0" err="1"/>
              <a:t>tryout</a:t>
            </a:r>
            <a:endParaRPr lang="en-SG" dirty="0"/>
          </a:p>
        </p:txBody>
      </p:sp>
      <p:sp>
        <p:nvSpPr>
          <p:cNvPr id="12" name="Title 4">
            <a:extLst>
              <a:ext uri="{FF2B5EF4-FFF2-40B4-BE49-F238E27FC236}">
                <a16:creationId xmlns:a16="http://schemas.microsoft.com/office/drawing/2014/main" id="{FB8B89E6-B762-7AEE-AEBA-5D186935913E}"/>
              </a:ext>
            </a:extLst>
          </p:cNvPr>
          <p:cNvSpPr txBox="1">
            <a:spLocks/>
          </p:cNvSpPr>
          <p:nvPr/>
        </p:nvSpPr>
        <p:spPr>
          <a:xfrm>
            <a:off x="990600" y="5175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4020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ext&#10;&#10;Description automatically generated">
            <a:extLst>
              <a:ext uri="{FF2B5EF4-FFF2-40B4-BE49-F238E27FC236}">
                <a16:creationId xmlns:a16="http://schemas.microsoft.com/office/drawing/2014/main" id="{0FE1A887-9FB1-9D14-636C-261215F6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4">
            <a:extLst>
              <a:ext uri="{FF2B5EF4-FFF2-40B4-BE49-F238E27FC236}">
                <a16:creationId xmlns:a16="http://schemas.microsoft.com/office/drawing/2014/main" id="{B808DD1E-5F55-1BF2-725F-119065E810D2}"/>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766645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7191E71-CEAA-445F-8D1D-AE4D1E446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C8F93AD-8F3E-46F3-D885-9F838E86A65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04885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1E02F23-8872-9F20-25EC-0064D43DC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30C8980-764C-9D55-D012-D36F3A179989}"/>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038061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758D7F3-C57D-5F91-EC71-47DF53693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3DE6537-C947-F922-FB23-28D29FC8749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77872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9571097-F205-61A4-EC78-92566DD0F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B27EB6F-462F-B91D-3841-8DE7F993E43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54229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2D7AEA8-262C-8358-BAE2-A9F7FA32B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2F091CA1-1C45-7687-E167-1F7D29EEF5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1925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AAC-A1C3-7E2F-EA78-29337EC9BA1B}"/>
              </a:ext>
            </a:extLst>
          </p:cNvPr>
          <p:cNvSpPr>
            <a:spLocks noGrp="1"/>
          </p:cNvSpPr>
          <p:nvPr>
            <p:ph type="title"/>
          </p:nvPr>
        </p:nvSpPr>
        <p:spPr/>
        <p:txBody>
          <a:bodyPr/>
          <a:lstStyle/>
          <a:p>
            <a:r>
              <a:rPr lang="en-GB" dirty="0"/>
              <a:t>Different types of Parsing</a:t>
            </a:r>
            <a:endParaRPr lang="en-SG" dirty="0"/>
          </a:p>
        </p:txBody>
      </p:sp>
      <p:sp>
        <p:nvSpPr>
          <p:cNvPr id="3" name="Content Placeholder 2">
            <a:extLst>
              <a:ext uri="{FF2B5EF4-FFF2-40B4-BE49-F238E27FC236}">
                <a16:creationId xmlns:a16="http://schemas.microsoft.com/office/drawing/2014/main" id="{EAE47573-73F1-F6C1-08DE-5E83AC025DB8}"/>
              </a:ext>
            </a:extLst>
          </p:cNvPr>
          <p:cNvSpPr>
            <a:spLocks noGrp="1"/>
          </p:cNvSpPr>
          <p:nvPr>
            <p:ph idx="1"/>
          </p:nvPr>
        </p:nvSpPr>
        <p:spPr>
          <a:xfrm>
            <a:off x="838200" y="1825624"/>
            <a:ext cx="10515600" cy="5032375"/>
          </a:xfrm>
        </p:spPr>
        <p:txBody>
          <a:bodyPr/>
          <a:lstStyle/>
          <a:p>
            <a:pPr marL="0" indent="0">
              <a:buNone/>
            </a:pPr>
            <a:r>
              <a:rPr lang="en-GB" dirty="0"/>
              <a:t>Two big families of parsing algorithms</a:t>
            </a:r>
          </a:p>
          <a:p>
            <a:pPr marL="0" indent="0">
              <a:buNone/>
            </a:pPr>
            <a:r>
              <a:rPr lang="en-GB" b="1" dirty="0"/>
              <a:t>Top-Down Parsing</a:t>
            </a:r>
          </a:p>
          <a:p>
            <a:r>
              <a:rPr lang="en-GB" dirty="0"/>
              <a:t>Seen before, best we could do was in the case of LL(1) grammars, but very few grammars are going to be LL(k).</a:t>
            </a:r>
            <a:endParaRPr lang="en-SG" dirty="0"/>
          </a:p>
          <a:p>
            <a:pPr marL="0" indent="0">
              <a:buNone/>
            </a:pPr>
            <a:r>
              <a:rPr lang="en-SG" b="1" dirty="0"/>
              <a:t>Bottom-Up Parsing</a:t>
            </a:r>
          </a:p>
          <a:p>
            <a:r>
              <a:rPr lang="en-SG" dirty="0"/>
              <a:t>Start from the input string </a:t>
            </a:r>
            <a:r>
              <a:rPr lang="en-SG" i="1" dirty="0"/>
              <a:t>x</a:t>
            </a:r>
            <a:r>
              <a:rPr lang="en-SG" dirty="0"/>
              <a:t>, whose syntax neds to be verified.</a:t>
            </a:r>
          </a:p>
          <a:p>
            <a:r>
              <a:rPr lang="en-SG" dirty="0"/>
              <a:t>Work you way back to a start symbol.</a:t>
            </a:r>
          </a:p>
          <a:p>
            <a:r>
              <a:rPr lang="en-SG" dirty="0"/>
              <a:t>Basically, the Top-Down parsing task, but in reverse! </a:t>
            </a:r>
          </a:p>
          <a:p>
            <a:r>
              <a:rPr lang="en-SG" dirty="0"/>
              <a:t>Builds on ideas of Top-Down parsing, but more efficient, and will work on non-LL(k) grammars.</a:t>
            </a:r>
          </a:p>
        </p:txBody>
      </p:sp>
    </p:spTree>
    <p:extLst>
      <p:ext uri="{BB962C8B-B14F-4D97-AF65-F5344CB8AC3E}">
        <p14:creationId xmlns:p14="http://schemas.microsoft.com/office/powerpoint/2010/main" val="154563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0A9BDA2-0B81-43B5-F741-96C4C8AC7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F23244B-FC91-D26C-34D3-F52DAEEF64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529672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9419658-B051-CD81-6008-F0894837C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DA785E30-20E0-4337-9234-D81DEE7820A1}"/>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92650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8DB5B7-66F6-FDEE-58F3-7467D4C4C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A991062-8B3A-4491-056F-D6BFD08D458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260000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8A22E85-4D1B-E136-0A1F-40D855C3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E5D3907-94FE-D50A-FDBC-818B81575DC8}"/>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74052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D475E6-DCEC-AD82-1DF7-2D234BB92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2459B35-9D00-F162-E0CE-1C14EACE53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28245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3BC932E-5DDA-50CC-9553-B406AADAE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87E1C69-A513-7CA5-D39D-C8A1300732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189964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923299F-B1E5-6199-9504-80FA5E0E5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F007F9A-862B-ECCC-B4A8-6054F65789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00456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D7DD9EB-363C-9E1C-F74A-0E18AE19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688E6DF5-2410-3733-E526-0148D23D3B4B}"/>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62694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81116814-0303-02CE-A9DB-1417EC297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1FEB043-B711-96F5-67A5-2E88747A1E9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99530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6EE01247-D3A7-5486-F20D-CC719BF0D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88AB75C-1169-8A53-DC00-D92A909BCBE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83478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#1 (to be confirmed later): Bottom-Up Parsers can deal with non-LL(k) grammars and can also handle left-recursive grammars.</a:t>
                </a:r>
              </a:p>
              <a:p>
                <a:endParaRPr lang="en-US" altLang="zh-TW" dirty="0">
                  <a:ea typeface="新細明體" panose="020B0604030504040204" pitchFamily="18" charset="-120"/>
                </a:endParaRPr>
              </a:p>
              <a:p>
                <a:r>
                  <a:rPr lang="en-US" altLang="zh-TW" dirty="0">
                    <a:ea typeface="新細明體" panose="020B0604030504040204" pitchFamily="18" charset="-120"/>
                  </a:rPr>
                  <a:t>Consider the following grammar:</a:t>
                </a:r>
                <a:endParaRPr lang="en-US" altLang="zh-TW" sz="2400" dirty="0">
                  <a:solidFill>
                    <a:schemeClr val="accent2"/>
                  </a:solidFill>
                  <a:ea typeface="新細明體" panose="020B0604030504040204" pitchFamily="18" charset="-120"/>
                </a:endParaRPr>
              </a:p>
              <a:p>
                <a:pPr marL="0" indent="0" algn="ctr">
                  <a:buNone/>
                </a:pPr>
                <a14:m>
                  <m:oMathPara xmlns:m="http://schemas.openxmlformats.org/officeDocument/2006/math">
                    <m:oMathParaPr>
                      <m:jc m:val="centerGroup"/>
                    </m:oMathParaPr>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 | </m:t>
                      </m:r>
                      <m:r>
                        <a:rPr lang="en-GB" altLang="zh-TW" b="0" i="1" smtClean="0">
                          <a:latin typeface="Cambria Math" panose="02040503050406030204" pitchFamily="18" charset="0"/>
                          <a:ea typeface="新細明體" panose="020B0604030504040204" pitchFamily="18" charset="-120"/>
                        </a:rPr>
                        <m:t>𝑖𝑛𝑡</m:t>
                      </m:r>
                    </m:oMath>
                  </m:oMathPara>
                </a14:m>
                <a:endParaRPr lang="en-US" altLang="zh-TW" dirty="0">
                  <a:ea typeface="新細明體" panose="020B0604030504040204" pitchFamily="18" charset="-120"/>
                </a:endParaRPr>
              </a:p>
              <a:p>
                <a:endParaRPr lang="en-US" altLang="zh-TW" dirty="0">
                  <a:ea typeface="新細明體" panose="020B0604030504040204" pitchFamily="18" charset="-120"/>
                </a:endParaRPr>
              </a:p>
              <a:p>
                <a:r>
                  <a:rPr lang="en-US" altLang="zh-TW" dirty="0">
                    <a:ea typeface="新細明體" panose="020B0604030504040204" pitchFamily="18" charset="-120"/>
                  </a:rPr>
                  <a:t>This CFG is this not LL(1).</a:t>
                </a:r>
              </a:p>
              <a:p>
                <a:r>
                  <a:rPr lang="en-US" altLang="zh-TW" dirty="0">
                    <a:ea typeface="新細明體" panose="020B0604030504040204" pitchFamily="18" charset="-120"/>
                  </a:rPr>
                  <a:t>If not convinced, consider the string int + (int) + (int).</a:t>
                </a:r>
                <a:endParaRPr lang="en-SG" b="1" dirty="0"/>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r="-348"/>
                </a:stretch>
              </a:blipFill>
            </p:spPr>
            <p:txBody>
              <a:bodyPr/>
              <a:lstStyle/>
              <a:p>
                <a:r>
                  <a:rPr lang="en-SG">
                    <a:noFill/>
                  </a:rPr>
                  <a:t> </a:t>
                </a:r>
              </a:p>
            </p:txBody>
          </p:sp>
        </mc:Fallback>
      </mc:AlternateContent>
    </p:spTree>
    <p:extLst>
      <p:ext uri="{BB962C8B-B14F-4D97-AF65-F5344CB8AC3E}">
        <p14:creationId xmlns:p14="http://schemas.microsoft.com/office/powerpoint/2010/main" val="229739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A1008DD9-1066-71FD-CD32-EF3696BD7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FED793C-BDAA-926B-910B-86D68EDE3E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62817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A3F7D19-CD33-6C16-69D0-CC8C361F6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6BA6D60-87CA-CCFC-85CC-D8537936E3A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530309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ED2B-8927-32A7-6895-3CE81D527C63}"/>
              </a:ext>
            </a:extLst>
          </p:cNvPr>
          <p:cNvSpPr>
            <a:spLocks noGrp="1"/>
          </p:cNvSpPr>
          <p:nvPr>
            <p:ph type="title"/>
          </p:nvPr>
        </p:nvSpPr>
        <p:spPr/>
        <p:txBody>
          <a:bodyPr/>
          <a:lstStyle/>
          <a:p>
            <a:r>
              <a:rPr lang="en-GB" dirty="0"/>
              <a:t>Practical implementation of Shift-Reduce</a:t>
            </a:r>
            <a:endParaRPr lang="en-SG" dirty="0"/>
          </a:p>
        </p:txBody>
      </p:sp>
      <p:sp>
        <p:nvSpPr>
          <p:cNvPr id="5" name="Content Placeholder 4">
            <a:extLst>
              <a:ext uri="{FF2B5EF4-FFF2-40B4-BE49-F238E27FC236}">
                <a16:creationId xmlns:a16="http://schemas.microsoft.com/office/drawing/2014/main" id="{6B91F973-C8D3-7DEC-47E6-990088AFE4E2}"/>
              </a:ext>
            </a:extLst>
          </p:cNvPr>
          <p:cNvSpPr>
            <a:spLocks noGrp="1"/>
          </p:cNvSpPr>
          <p:nvPr>
            <p:ph idx="1"/>
          </p:nvPr>
        </p:nvSpPr>
        <p:spPr>
          <a:xfrm>
            <a:off x="838200" y="1825624"/>
            <a:ext cx="10515600" cy="5032375"/>
          </a:xfrm>
        </p:spPr>
        <p:txBody>
          <a:bodyPr>
            <a:normAutofit/>
          </a:bodyPr>
          <a:lstStyle/>
          <a:p>
            <a:pPr marL="0" indent="0">
              <a:buNone/>
            </a:pPr>
            <a:r>
              <a:rPr lang="en-GB" dirty="0"/>
              <a:t>Practical implementation for the Shift-Reduce parser can be done as follows.</a:t>
            </a:r>
          </a:p>
          <a:p>
            <a:r>
              <a:rPr lang="en-GB" b="1" dirty="0"/>
              <a:t>Left substring </a:t>
            </a:r>
            <a:r>
              <a:rPr lang="en-GB" dirty="0"/>
              <a:t>can be implemented by a </a:t>
            </a:r>
            <a:r>
              <a:rPr lang="en-GB" b="1" dirty="0"/>
              <a:t>stack</a:t>
            </a:r>
            <a:r>
              <a:rPr lang="en-GB" dirty="0"/>
              <a:t>.</a:t>
            </a:r>
          </a:p>
          <a:p>
            <a:r>
              <a:rPr lang="en-GB" dirty="0"/>
              <a:t>Top of the stack is denoted by the separator symbol </a:t>
            </a:r>
            <a:r>
              <a:rPr lang="en-GB" dirty="0">
                <a:solidFill>
                  <a:srgbClr val="FF0000"/>
                </a:solidFill>
              </a:rPr>
              <a:t>|</a:t>
            </a:r>
            <a:r>
              <a:rPr lang="en-GB" dirty="0"/>
              <a:t>.</a:t>
            </a:r>
          </a:p>
          <a:p>
            <a:r>
              <a:rPr lang="en-GB" b="1" dirty="0"/>
              <a:t>Shifting</a:t>
            </a:r>
            <a:r>
              <a:rPr lang="en-GB" dirty="0"/>
              <a:t> </a:t>
            </a:r>
            <a:r>
              <a:rPr lang="en-GB" b="1" dirty="0"/>
              <a:t>pushes a terminal symbol on the stack.</a:t>
            </a:r>
            <a:endParaRPr lang="en-GB" dirty="0"/>
          </a:p>
          <a:p>
            <a:r>
              <a:rPr lang="en-GB" b="1" dirty="0"/>
              <a:t>Reducing using a production rule </a:t>
            </a:r>
            <a:r>
              <a:rPr lang="en-GB" b="1" dirty="0">
                <a:solidFill>
                  <a:srgbClr val="0070C0"/>
                </a:solidFill>
              </a:rPr>
              <a:t>A</a:t>
            </a:r>
            <a:r>
              <a:rPr lang="en-GB" b="1" dirty="0"/>
              <a:t> </a:t>
            </a:r>
            <a:r>
              <a:rPr lang="en-GB" b="1" dirty="0">
                <a:sym typeface="Wingdings" panose="05000000000000000000" pitchFamily="2" charset="2"/>
              </a:rPr>
              <a:t> </a:t>
            </a:r>
            <a:r>
              <a:rPr lang="en-GB" b="1" dirty="0">
                <a:solidFill>
                  <a:srgbClr val="00B050"/>
                </a:solidFill>
                <a:sym typeface="Wingdings" panose="05000000000000000000" pitchFamily="2" charset="2"/>
              </a:rPr>
              <a:t>B</a:t>
            </a:r>
            <a:r>
              <a:rPr lang="en-GB" b="1" dirty="0"/>
              <a:t> pops all the symbols in </a:t>
            </a:r>
            <a:r>
              <a:rPr lang="en-GB" b="1" dirty="0">
                <a:solidFill>
                  <a:srgbClr val="00B050"/>
                </a:solidFill>
              </a:rPr>
              <a:t>B</a:t>
            </a:r>
            <a:r>
              <a:rPr lang="en-GB" b="1" dirty="0"/>
              <a:t> off the top of the stack and then pushes a non-terminal symbol </a:t>
            </a:r>
            <a:r>
              <a:rPr lang="en-GB" b="1" dirty="0">
                <a:solidFill>
                  <a:srgbClr val="0070C0"/>
                </a:solidFill>
              </a:rPr>
              <a:t>A</a:t>
            </a:r>
            <a:r>
              <a:rPr lang="en-GB" b="1" dirty="0"/>
              <a:t> on the stack to replace all the symbols in </a:t>
            </a:r>
            <a:r>
              <a:rPr lang="en-GB" b="1" dirty="0">
                <a:solidFill>
                  <a:srgbClr val="00B050"/>
                </a:solidFill>
              </a:rPr>
              <a:t>B</a:t>
            </a:r>
            <a:r>
              <a:rPr lang="en-GB" b="1" dirty="0"/>
              <a:t>.</a:t>
            </a:r>
          </a:p>
          <a:p>
            <a:r>
              <a:rPr lang="en-GB" dirty="0"/>
              <a:t>(Also, two more actions technically being: </a:t>
            </a:r>
            <a:r>
              <a:rPr lang="en-GB" b="1" dirty="0"/>
              <a:t>accept</a:t>
            </a:r>
            <a:r>
              <a:rPr lang="en-GB" dirty="0"/>
              <a:t> the string if parsing has completed, or </a:t>
            </a:r>
            <a:r>
              <a:rPr lang="en-GB" b="1" dirty="0"/>
              <a:t>reject</a:t>
            </a:r>
            <a:r>
              <a:rPr lang="en-GB" dirty="0"/>
              <a:t> the string if derivation is not possible due to invalid syntax…)</a:t>
            </a:r>
          </a:p>
          <a:p>
            <a:pPr marL="0" indent="0">
              <a:buNone/>
            </a:pPr>
            <a:endParaRPr lang="en-SG" b="1" dirty="0"/>
          </a:p>
        </p:txBody>
      </p:sp>
    </p:spTree>
    <p:extLst>
      <p:ext uri="{BB962C8B-B14F-4D97-AF65-F5344CB8AC3E}">
        <p14:creationId xmlns:p14="http://schemas.microsoft.com/office/powerpoint/2010/main" val="19799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p:txBody>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endParaRPr lang="en-SG" dirty="0"/>
          </a:p>
        </p:txBody>
      </p:sp>
    </p:spTree>
    <p:extLst>
      <p:ext uri="{BB962C8B-B14F-4D97-AF65-F5344CB8AC3E}">
        <p14:creationId xmlns:p14="http://schemas.microsoft.com/office/powerpoint/2010/main" val="1481176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p:txBody>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pPr marL="514350" indent="-514350">
              <a:buFont typeface="+mj-lt"/>
              <a:buAutoNum type="arabicPeriod"/>
            </a:pPr>
            <a:r>
              <a:rPr lang="en-SG" b="1" dirty="0"/>
              <a:t>When you cannot reduce the string using any production rule of the CFG, shift, by default.</a:t>
            </a:r>
          </a:p>
          <a:p>
            <a:endParaRPr lang="en-SG" dirty="0"/>
          </a:p>
        </p:txBody>
      </p:sp>
    </p:spTree>
    <p:extLst>
      <p:ext uri="{BB962C8B-B14F-4D97-AF65-F5344CB8AC3E}">
        <p14:creationId xmlns:p14="http://schemas.microsoft.com/office/powerpoint/2010/main" val="360725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a:xfrm>
            <a:off x="838200" y="1825624"/>
            <a:ext cx="10515600" cy="5032375"/>
          </a:xfrm>
        </p:spPr>
        <p:txBody>
          <a:bodyPr>
            <a:normAutofit/>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pPr marL="514350" indent="-514350">
              <a:buFont typeface="+mj-lt"/>
              <a:buAutoNum type="arabicPeriod"/>
            </a:pPr>
            <a:r>
              <a:rPr lang="en-SG" b="1" dirty="0"/>
              <a:t>When you cannot reduce the string using any production rule of the CFG, shift, by default.</a:t>
            </a:r>
          </a:p>
          <a:p>
            <a:pPr marL="514350" indent="-514350">
              <a:buFont typeface="+mj-lt"/>
              <a:buAutoNum type="arabicPeriod"/>
            </a:pPr>
            <a:r>
              <a:rPr lang="en-SG" b="1" dirty="0">
                <a:solidFill>
                  <a:srgbClr val="C00000"/>
                </a:solidFill>
              </a:rPr>
              <a:t>The difficulty comes from deciding between shifting and reducing in scenarios where you could do both. To decide, we will reuse the idea of LL(1), about looking at the first terminal symbol to appear after the split symbol |.</a:t>
            </a:r>
          </a:p>
          <a:p>
            <a:endParaRPr lang="en-SG" dirty="0"/>
          </a:p>
        </p:txBody>
      </p:sp>
    </p:spTree>
    <p:extLst>
      <p:ext uri="{BB962C8B-B14F-4D97-AF65-F5344CB8AC3E}">
        <p14:creationId xmlns:p14="http://schemas.microsoft.com/office/powerpoint/2010/main" val="2076228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FSM will use, as input string, the current stack.</a:t>
            </a:r>
          </a:p>
          <a:p>
            <a:r>
              <a:rPr lang="en-GB" dirty="0"/>
              <a:t>The </a:t>
            </a:r>
            <a:r>
              <a:rPr lang="en-GB" b="1" dirty="0">
                <a:solidFill>
                  <a:schemeClr val="accent2">
                    <a:lumMod val="50000"/>
                  </a:schemeClr>
                </a:solidFill>
              </a:rPr>
              <a:t>actions</a:t>
            </a:r>
            <a:r>
              <a:rPr lang="en-GB" dirty="0"/>
              <a:t> consist of the possible </a:t>
            </a:r>
            <a:r>
              <a:rPr lang="en-GB" b="1" dirty="0"/>
              <a:t>terminals and non-terminals symbols</a:t>
            </a:r>
            <a:r>
              <a:rPr lang="en-GB" dirty="0"/>
              <a:t> that the CFG possesses, as well as $.</a:t>
            </a:r>
          </a:p>
          <a:p>
            <a:pPr marL="0" indent="0">
              <a:buNone/>
            </a:pPr>
            <a:endParaRPr lang="en-SG" dirty="0"/>
          </a:p>
        </p:txBody>
      </p:sp>
    </p:spTree>
    <p:extLst>
      <p:ext uri="{BB962C8B-B14F-4D97-AF65-F5344CB8AC3E}">
        <p14:creationId xmlns:p14="http://schemas.microsoft.com/office/powerpoint/2010/main" val="1426870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The </a:t>
            </a:r>
            <a:r>
              <a:rPr lang="en-GB" b="1" dirty="0">
                <a:solidFill>
                  <a:schemeClr val="accent2"/>
                </a:solidFill>
              </a:rPr>
              <a:t>states</a:t>
            </a:r>
            <a:r>
              <a:rPr lang="en-GB" dirty="0"/>
              <a:t> will have </a:t>
            </a:r>
            <a:r>
              <a:rPr lang="en-GB" b="1" dirty="0"/>
              <a:t>shift-reduce(rule)-accept-reject actions</a:t>
            </a:r>
            <a:r>
              <a:rPr lang="en-GB" dirty="0"/>
              <a:t> assigned to them.</a:t>
            </a:r>
          </a:p>
          <a:p>
            <a:r>
              <a:rPr lang="en-GB" dirty="0"/>
              <a:t>Whatever final state we end up on after running the FSM will tell us which parsing action to use between shift and reduce.</a:t>
            </a:r>
          </a:p>
          <a:p>
            <a:r>
              <a:rPr lang="en-GB" dirty="0"/>
              <a:t>In the case of a reduce action, we will also mention the production rule to use to transform elements in our stack.</a:t>
            </a:r>
          </a:p>
          <a:p>
            <a:r>
              <a:rPr lang="en-GB" dirty="0"/>
              <a:t>Also, keep in mind that this is a predictive parser. This means one lookahead symbol should be used. In our case, this means that </a:t>
            </a:r>
            <a:r>
              <a:rPr lang="en-GB" b="1" dirty="0"/>
              <a:t>the parsing action to use for a given final state might depend on what is currently the first terminal symbol in the right substring, after </a:t>
            </a:r>
            <a:r>
              <a:rPr lang="en-GB" b="1" dirty="0">
                <a:solidFill>
                  <a:srgbClr val="FF0000"/>
                </a:solidFill>
              </a:rPr>
              <a:t>|</a:t>
            </a:r>
            <a:r>
              <a:rPr lang="en-GB" b="1" dirty="0"/>
              <a:t>.</a:t>
            </a:r>
          </a:p>
          <a:p>
            <a:endParaRPr lang="en-SG" dirty="0"/>
          </a:p>
        </p:txBody>
      </p:sp>
    </p:spTree>
    <p:extLst>
      <p:ext uri="{BB962C8B-B14F-4D97-AF65-F5344CB8AC3E}">
        <p14:creationId xmlns:p14="http://schemas.microsoft.com/office/powerpoint/2010/main" val="3748092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r>
                  <a:rPr lang="en-GB" dirty="0"/>
                  <a:t>Our FSM has the following </a:t>
                </a:r>
                <a:r>
                  <a:rPr lang="en-GB" b="1" dirty="0">
                    <a:solidFill>
                      <a:schemeClr val="accent2">
                        <a:lumMod val="50000"/>
                      </a:schemeClr>
                    </a:solidFill>
                  </a:rPr>
                  <a:t>actions</a:t>
                </a:r>
                <a:r>
                  <a:rPr lang="en-GB" dirty="0"/>
                  <a:t>: E, (, ), +, int, $.</a:t>
                </a:r>
              </a:p>
              <a:p>
                <a:pPr marL="0" indent="0">
                  <a:buNone/>
                </a:pPr>
                <a:r>
                  <a:rPr lang="en-GB" dirty="0"/>
                  <a:t>The parser has the following </a:t>
                </a:r>
                <a:r>
                  <a:rPr lang="en-GB" b="1" dirty="0"/>
                  <a:t>parsing actions </a:t>
                </a:r>
                <a:r>
                  <a:rPr lang="en-GB" dirty="0"/>
                  <a:t>to be assigned to </a:t>
                </a:r>
                <a:r>
                  <a:rPr lang="en-GB" b="1" dirty="0">
                    <a:solidFill>
                      <a:schemeClr val="accent2"/>
                    </a:solidFill>
                  </a:rPr>
                  <a:t>states</a:t>
                </a:r>
                <a:r>
                  <a:rPr lang="en-GB" dirty="0"/>
                  <a:t>: shift, reduce using rule 1, reduce using rule 2, accept, reject.</a:t>
                </a:r>
              </a:p>
              <a:p>
                <a:pPr marL="0" indent="0">
                  <a:buNone/>
                </a:pPr>
                <a:r>
                  <a:rPr lang="en-GB" dirty="0"/>
                  <a:t>For simplicity, we will not draw all </a:t>
                </a:r>
                <a:r>
                  <a:rPr lang="en-GB" b="1" dirty="0">
                    <a:solidFill>
                      <a:srgbClr val="7030A0"/>
                    </a:solidFill>
                  </a:rPr>
                  <a:t>states transitions</a:t>
                </a:r>
                <a:r>
                  <a:rPr lang="en-GB" dirty="0"/>
                  <a:t>.</a:t>
                </a:r>
              </a:p>
              <a:p>
                <a:pPr marL="0" indent="0">
                  <a:buNone/>
                </a:pPr>
                <a:r>
                  <a:rPr lang="en-GB" b="1" dirty="0"/>
                  <a:t>If a </a:t>
                </a:r>
                <a:r>
                  <a:rPr lang="en-GB" b="1" dirty="0">
                    <a:solidFill>
                      <a:srgbClr val="7030A0"/>
                    </a:solidFill>
                  </a:rPr>
                  <a:t>state transition</a:t>
                </a:r>
                <a:r>
                  <a:rPr lang="en-GB" b="1" dirty="0"/>
                  <a:t> is used, but does not appear in the FSM diagram (on the next slide), then we should stop the FSM and </a:t>
                </a:r>
                <a:r>
                  <a:rPr lang="en-GB" b="1" dirty="0">
                    <a:solidFill>
                      <a:srgbClr val="C00000"/>
                    </a:solidFill>
                  </a:rPr>
                  <a:t>reject</a:t>
                </a:r>
                <a:r>
                  <a:rPr lang="en-GB" b="1" dirty="0"/>
                  <a:t> the string due to </a:t>
                </a:r>
                <a:r>
                  <a:rPr lang="en-GB" b="1" dirty="0">
                    <a:solidFill>
                      <a:srgbClr val="C00000"/>
                    </a:solidFill>
                  </a:rPr>
                  <a:t>invalid syntax</a:t>
                </a:r>
                <a:r>
                  <a:rPr lang="en-GB" b="1" dirty="0"/>
                  <a:t>!</a:t>
                </a:r>
                <a:endParaRPr lang="en-SG" b="1" dirty="0"/>
              </a:p>
            </p:txBody>
          </p:sp>
        </mc:Choice>
        <mc:Fallback xmlns="">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SG">
                    <a:noFill/>
                  </a:rPr>
                  <a:t> </a:t>
                </a:r>
              </a:p>
            </p:txBody>
          </p:sp>
        </mc:Fallback>
      </mc:AlternateContent>
    </p:spTree>
    <p:extLst>
      <p:ext uri="{BB962C8B-B14F-4D97-AF65-F5344CB8AC3E}">
        <p14:creationId xmlns:p14="http://schemas.microsoft.com/office/powerpoint/2010/main" val="224352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endParaRPr lang="en-GB" dirty="0"/>
              </a:p>
              <a:p>
                <a:pPr marL="0" indent="0">
                  <a:buNone/>
                </a:pPr>
                <a:r>
                  <a:rPr lang="en-GB" dirty="0"/>
                  <a:t>The FSM hiding behind the predictive parser for our CFG above is…</a:t>
                </a:r>
                <a:br>
                  <a:rPr lang="en-GB" dirty="0"/>
                </a:br>
                <a:r>
                  <a:rPr lang="en-GB" i="1" dirty="0"/>
                  <a:t>(Given on the next slide)</a:t>
                </a:r>
              </a:p>
            </p:txBody>
          </p:sp>
        </mc:Choice>
        <mc:Fallback xmlns="">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56580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3B40-A9A2-C37B-0964-A36DF1BEC7FD}"/>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F961E2-2974-1674-4E89-2489B2A74348}"/>
                  </a:ext>
                </a:extLst>
              </p:cNvPr>
              <p:cNvSpPr>
                <a:spLocks noGrp="1"/>
              </p:cNvSpPr>
              <p:nvPr>
                <p:ph idx="1"/>
              </p:nvPr>
            </p:nvSpPr>
            <p:spPr/>
            <p:txBody>
              <a:bodyPr/>
              <a:lstStyle/>
              <a:p>
                <a:pPr marL="0" indent="0">
                  <a:buNone/>
                </a:pPr>
                <a:r>
                  <a:rPr lang="en-US" altLang="zh-TW" b="1" dirty="0">
                    <a:ea typeface="新細明體" panose="020B0604030504040204" pitchFamily="18" charset="-120"/>
                  </a:rPr>
                  <a:t>Procedure, in Layman terms: Bottom-Up Parsers attempts to </a:t>
                </a:r>
                <a:r>
                  <a:rPr lang="en-GB" altLang="zh-TW" b="1" dirty="0">
                    <a:ea typeface="新細明體" panose="020B0604030504040204" pitchFamily="18" charset="-120"/>
                  </a:rPr>
                  <a:t>reduce a string </a:t>
                </a:r>
                <a:r>
                  <a:rPr lang="en-GB" altLang="zh-TW" b="1" i="1" dirty="0">
                    <a:ea typeface="新細明體" panose="020B0604030504040204" pitchFamily="18" charset="-120"/>
                  </a:rPr>
                  <a:t>x</a:t>
                </a:r>
                <a:r>
                  <a:rPr lang="en-GB" altLang="zh-TW" b="1" dirty="0">
                    <a:ea typeface="新細明體" panose="020B0604030504040204" pitchFamily="18" charset="-120"/>
                  </a:rPr>
                  <a:t> to the start symbol by inverting productions.</a:t>
                </a:r>
              </a:p>
              <a:p>
                <a:r>
                  <a:rPr lang="en-GB" altLang="zh-TW" dirty="0">
                    <a:ea typeface="新細明體" panose="020B0604030504040204" pitchFamily="18" charset="-120"/>
                  </a:rPr>
                  <a:t>At the beginning, </a:t>
                </a:r>
                <a:r>
                  <a:rPr lang="en-GB" altLang="zh-TW" i="1" dirty="0">
                    <a:ea typeface="新細明體" panose="020B0604030504040204" pitchFamily="18" charset="-120"/>
                  </a:rPr>
                  <a:t>x</a:t>
                </a:r>
                <a:r>
                  <a:rPr lang="en-GB" altLang="zh-TW" dirty="0">
                    <a:ea typeface="新細明體" panose="020B0604030504040204" pitchFamily="18" charset="-120"/>
                  </a:rPr>
                  <a:t> should consist only of terminal symbols.</a:t>
                </a:r>
              </a:p>
              <a:p>
                <a:r>
                  <a:rPr lang="en-GB" altLang="zh-TW" dirty="0">
                    <a:ea typeface="新細明體" panose="020B0604030504040204" pitchFamily="18" charset="-120"/>
                  </a:rPr>
                  <a:t>Identify a substring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in </a:t>
                </a:r>
                <a:r>
                  <a:rPr lang="en-US" altLang="zh-TW" i="1" dirty="0">
                    <a:ea typeface="新細明體" panose="020B0604030504040204" pitchFamily="18" charset="-120"/>
                  </a:rPr>
                  <a:t>x</a:t>
                </a:r>
                <a:r>
                  <a:rPr lang="en-US" altLang="zh-TW" dirty="0">
                    <a:ea typeface="新細明體" panose="020B0604030504040204" pitchFamily="18" charset="-120"/>
                  </a:rPr>
                  <a:t>, such that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is a production rule of our CFG. In other words, it means </a:t>
                </a:r>
                <a:r>
                  <a:rPr lang="en-US" altLang="zh-TW" i="1" dirty="0">
                    <a:ea typeface="新細明體" panose="020B0604030504040204" pitchFamily="18" charset="-120"/>
                  </a:rPr>
                  <a:t>x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𝛼𝛽𝛾</m:t>
                    </m:r>
                  </m:oMath>
                </a14:m>
                <a:r>
                  <a:rPr lang="en-US" altLang="zh-TW" dirty="0">
                    <a:ea typeface="新細明體" panose="020B0604030504040204" pitchFamily="18" charset="-120"/>
                  </a:rPr>
                  <a:t>, with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oMath>
                </a14:m>
                <a:r>
                  <a:rPr lang="en-US" altLang="zh-TW" dirty="0">
                    <a:ea typeface="新細明體" panose="020B0604030504040204" pitchFamily="18" charset="-120"/>
                  </a:rPr>
                  <a:t> and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 being strings of some sort (could be empty strings).</a:t>
                </a:r>
              </a:p>
              <a:p>
                <a:r>
                  <a:rPr lang="en-US" altLang="zh-TW" dirty="0">
                    <a:ea typeface="新細明體" panose="020B0604030504040204" pitchFamily="18" charset="-120"/>
                  </a:rPr>
                  <a:t>Replace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with </a:t>
                </a:r>
                <a14:m>
                  <m:oMath xmlns:m="http://schemas.openxmlformats.org/officeDocument/2006/math">
                    <m:r>
                      <a:rPr lang="en-US" altLang="zh-TW" i="1" dirty="0" smtClean="0">
                        <a:latin typeface="Cambria Math" panose="02040503050406030204" pitchFamily="18" charset="0"/>
                        <a:ea typeface="新細明體" panose="020B0604030504040204" pitchFamily="18" charset="-120"/>
                      </a:rPr>
                      <m:t>𝐴</m:t>
                    </m:r>
                  </m:oMath>
                </a14:m>
                <a:r>
                  <a:rPr lang="en-US" altLang="zh-TW" dirty="0">
                    <a:ea typeface="新細明體" panose="020B0604030504040204" pitchFamily="18" charset="-120"/>
                  </a:rPr>
                  <a:t> inside of </a:t>
                </a:r>
                <a:r>
                  <a:rPr lang="en-US" altLang="zh-TW" i="1" dirty="0">
                    <a:ea typeface="新細明體" panose="020B0604030504040204" pitchFamily="18" charset="-120"/>
                  </a:rPr>
                  <a:t>x</a:t>
                </a:r>
                <a:r>
                  <a:rPr lang="en-US" altLang="zh-TW" dirty="0">
                    <a:ea typeface="新細明體" panose="020B0604030504040204" pitchFamily="18" charset="-120"/>
                  </a:rPr>
                  <a:t>, replacing </a:t>
                </a:r>
                <a:r>
                  <a:rPr lang="en-US" altLang="zh-TW" i="1" dirty="0">
                    <a:ea typeface="新細明體" panose="020B0604030504040204" pitchFamily="18" charset="-120"/>
                  </a:rPr>
                  <a:t>x</a:t>
                </a:r>
                <a:r>
                  <a:rPr lang="en-US" altLang="zh-TW" dirty="0">
                    <a:ea typeface="新細明體" panose="020B0604030504040204" pitchFamily="18" charset="-120"/>
                  </a:rPr>
                  <a:t> with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a:t>
                </a:r>
              </a:p>
              <a:p>
                <a:r>
                  <a:rPr lang="en-SG" dirty="0"/>
                  <a:t>Keep on doing so, until </a:t>
                </a:r>
                <a:r>
                  <a:rPr lang="en-SG" i="1" dirty="0"/>
                  <a:t>x</a:t>
                </a:r>
                <a:r>
                  <a:rPr lang="en-SG" dirty="0"/>
                  <a:t> becomes the start symbol </a:t>
                </a:r>
                <a14:m>
                  <m:oMath xmlns:m="http://schemas.openxmlformats.org/officeDocument/2006/math">
                    <m:r>
                      <a:rPr lang="en-SG" i="1" dirty="0" smtClean="0">
                        <a:latin typeface="Cambria Math" panose="02040503050406030204" pitchFamily="18" charset="0"/>
                      </a:rPr>
                      <m:t>𝑆</m:t>
                    </m:r>
                  </m:oMath>
                </a14:m>
                <a:r>
                  <a:rPr lang="en-SG" dirty="0"/>
                  <a:t> of the CFG.</a:t>
                </a:r>
              </a:p>
            </p:txBody>
          </p:sp>
        </mc:Choice>
        <mc:Fallback xmlns="">
          <p:sp>
            <p:nvSpPr>
              <p:cNvPr id="3" name="Content Placeholder 2">
                <a:extLst>
                  <a:ext uri="{FF2B5EF4-FFF2-40B4-BE49-F238E27FC236}">
                    <a16:creationId xmlns:a16="http://schemas.microsoft.com/office/drawing/2014/main" id="{CFF961E2-2974-1674-4E89-2489B2A74348}"/>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419739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graphicFrame>
        <p:nvGraphicFramePr>
          <p:cNvPr id="79" name="Table 79">
            <a:extLst>
              <a:ext uri="{FF2B5EF4-FFF2-40B4-BE49-F238E27FC236}">
                <a16:creationId xmlns:a16="http://schemas.microsoft.com/office/drawing/2014/main" id="{E7FF2298-71FC-BA50-E3C5-9F30B1975EEA}"/>
              </a:ext>
            </a:extLst>
          </p:cNvPr>
          <p:cNvGraphicFramePr>
            <a:graphicFrameLocks noGrp="1"/>
          </p:cNvGraphicFramePr>
          <p:nvPr>
            <p:extLst>
              <p:ext uri="{D42A27DB-BD31-4B8C-83A1-F6EECF244321}">
                <p14:modId xmlns:p14="http://schemas.microsoft.com/office/powerpoint/2010/main" val="363684233"/>
              </p:ext>
            </p:extLst>
          </p:nvPr>
        </p:nvGraphicFramePr>
        <p:xfrm>
          <a:off x="7393970" y="218211"/>
          <a:ext cx="3294676" cy="4820920"/>
        </p:xfrm>
        <a:graphic>
          <a:graphicData uri="http://schemas.openxmlformats.org/drawingml/2006/table">
            <a:tbl>
              <a:tblPr firstRow="1" bandRow="1">
                <a:tableStyleId>{073A0DAA-6AF3-43AB-8588-CEC1D06C72B9}</a:tableStyleId>
              </a:tblPr>
              <a:tblGrid>
                <a:gridCol w="695775">
                  <a:extLst>
                    <a:ext uri="{9D8B030D-6E8A-4147-A177-3AD203B41FA5}">
                      <a16:colId xmlns:a16="http://schemas.microsoft.com/office/drawing/2014/main" val="614164779"/>
                    </a:ext>
                  </a:extLst>
                </a:gridCol>
                <a:gridCol w="2598901">
                  <a:extLst>
                    <a:ext uri="{9D8B030D-6E8A-4147-A177-3AD203B41FA5}">
                      <a16:colId xmlns:a16="http://schemas.microsoft.com/office/drawing/2014/main" val="2864973430"/>
                    </a:ext>
                  </a:extLst>
                </a:gridCol>
              </a:tblGrid>
              <a:tr h="370840">
                <a:tc>
                  <a:txBody>
                    <a:bodyPr/>
                    <a:lstStyle/>
                    <a:p>
                      <a:r>
                        <a:rPr lang="en-GB" dirty="0"/>
                        <a:t>State</a:t>
                      </a:r>
                      <a:endParaRPr lang="en-SG" dirty="0"/>
                    </a:p>
                  </a:txBody>
                  <a:tcPr/>
                </a:tc>
                <a:tc>
                  <a:txBody>
                    <a:bodyPr/>
                    <a:lstStyle/>
                    <a:p>
                      <a:r>
                        <a:rPr lang="en-GB" dirty="0"/>
                        <a:t>Parsing action</a:t>
                      </a:r>
                      <a:endParaRPr lang="en-SG" dirty="0"/>
                    </a:p>
                  </a:txBody>
                  <a:tcPr/>
                </a:tc>
                <a:extLst>
                  <a:ext uri="{0D108BD9-81ED-4DB2-BD59-A6C34878D82A}">
                    <a16:rowId xmlns:a16="http://schemas.microsoft.com/office/drawing/2014/main" val="442895917"/>
                  </a:ext>
                </a:extLst>
              </a:tr>
              <a:tr h="370840">
                <a:tc>
                  <a:txBody>
                    <a:bodyPr/>
                    <a:lstStyle/>
                    <a:p>
                      <a:r>
                        <a:rPr lang="en-GB" dirty="0"/>
                        <a:t>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2346245086"/>
                  </a:ext>
                </a:extLst>
              </a:tr>
              <a:tr h="370840">
                <a:tc>
                  <a:txBody>
                    <a:bodyPr/>
                    <a:lstStyle/>
                    <a:p>
                      <a:r>
                        <a:rPr lang="en-GB" dirty="0"/>
                        <a:t>1</a:t>
                      </a:r>
                      <a:endParaRPr lang="en-SG" dirty="0"/>
                    </a:p>
                  </a:txBody>
                  <a:tcPr/>
                </a:tc>
                <a:tc>
                  <a:txBody>
                    <a:bodyPr/>
                    <a:lstStyle/>
                    <a:p>
                      <a:r>
                        <a:rPr lang="en-GB" dirty="0"/>
                        <a:t>Reduce using 2 on $ or +</a:t>
                      </a:r>
                      <a:endParaRPr lang="en-SG" dirty="0"/>
                    </a:p>
                  </a:txBody>
                  <a:tcPr/>
                </a:tc>
                <a:extLst>
                  <a:ext uri="{0D108BD9-81ED-4DB2-BD59-A6C34878D82A}">
                    <a16:rowId xmlns:a16="http://schemas.microsoft.com/office/drawing/2014/main" val="2843095635"/>
                  </a:ext>
                </a:extLst>
              </a:tr>
              <a:tr h="370840">
                <a:tc>
                  <a:txBody>
                    <a:bodyPr/>
                    <a:lstStyle/>
                    <a:p>
                      <a:r>
                        <a:rPr lang="en-GB" dirty="0"/>
                        <a:t>2</a:t>
                      </a:r>
                      <a:endParaRPr lang="en-SG" dirty="0"/>
                    </a:p>
                  </a:txBody>
                  <a:tcPr/>
                </a:tc>
                <a:tc>
                  <a:txBody>
                    <a:bodyPr/>
                    <a:lstStyle/>
                    <a:p>
                      <a:r>
                        <a:rPr lang="en-GB" dirty="0"/>
                        <a:t>Accept on $</a:t>
                      </a:r>
                      <a:endParaRPr lang="en-SG" dirty="0"/>
                    </a:p>
                  </a:txBody>
                  <a:tcPr/>
                </a:tc>
                <a:extLst>
                  <a:ext uri="{0D108BD9-81ED-4DB2-BD59-A6C34878D82A}">
                    <a16:rowId xmlns:a16="http://schemas.microsoft.com/office/drawing/2014/main" val="4045205624"/>
                  </a:ext>
                </a:extLst>
              </a:tr>
              <a:tr h="370840">
                <a:tc>
                  <a:txBody>
                    <a:bodyPr/>
                    <a:lstStyle/>
                    <a:p>
                      <a:r>
                        <a:rPr lang="en-GB" dirty="0"/>
                        <a:t>3</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05004427"/>
                  </a:ext>
                </a:extLst>
              </a:tr>
              <a:tr h="370840">
                <a:tc>
                  <a:txBody>
                    <a:bodyPr/>
                    <a:lstStyle/>
                    <a:p>
                      <a:r>
                        <a:rPr lang="en-GB" dirty="0"/>
                        <a:t>4</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798644464"/>
                  </a:ext>
                </a:extLst>
              </a:tr>
              <a:tr h="370840">
                <a:tc>
                  <a:txBody>
                    <a:bodyPr/>
                    <a:lstStyle/>
                    <a:p>
                      <a:r>
                        <a:rPr lang="en-GB" dirty="0"/>
                        <a:t>5</a:t>
                      </a:r>
                      <a:endParaRPr lang="en-SG" dirty="0"/>
                    </a:p>
                  </a:txBody>
                  <a:tcPr/>
                </a:tc>
                <a:tc>
                  <a:txBody>
                    <a:bodyPr/>
                    <a:lstStyle/>
                    <a:p>
                      <a:r>
                        <a:rPr lang="en-GB" dirty="0"/>
                        <a:t>Reduce using 2 on ) or +</a:t>
                      </a:r>
                      <a:endParaRPr lang="en-SG" dirty="0"/>
                    </a:p>
                  </a:txBody>
                  <a:tcPr/>
                </a:tc>
                <a:extLst>
                  <a:ext uri="{0D108BD9-81ED-4DB2-BD59-A6C34878D82A}">
                    <a16:rowId xmlns:a16="http://schemas.microsoft.com/office/drawing/2014/main" val="270232810"/>
                  </a:ext>
                </a:extLst>
              </a:tr>
              <a:tr h="370840">
                <a:tc>
                  <a:txBody>
                    <a:bodyPr/>
                    <a:lstStyle/>
                    <a:p>
                      <a:r>
                        <a:rPr lang="en-GB" dirty="0"/>
                        <a:t>6</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634531086"/>
                  </a:ext>
                </a:extLst>
              </a:tr>
              <a:tr h="370840">
                <a:tc>
                  <a:txBody>
                    <a:bodyPr/>
                    <a:lstStyle/>
                    <a:p>
                      <a:r>
                        <a:rPr lang="en-GB" dirty="0"/>
                        <a:t>7</a:t>
                      </a:r>
                      <a:endParaRPr lang="en-SG" dirty="0"/>
                    </a:p>
                  </a:txBody>
                  <a:tcPr/>
                </a:tc>
                <a:tc>
                  <a:txBody>
                    <a:bodyPr/>
                    <a:lstStyle/>
                    <a:p>
                      <a:r>
                        <a:rPr lang="en-GB" dirty="0"/>
                        <a:t>Reduce using 1 on $ or +</a:t>
                      </a:r>
                      <a:endParaRPr lang="en-SG" dirty="0"/>
                    </a:p>
                  </a:txBody>
                  <a:tcPr/>
                </a:tc>
                <a:extLst>
                  <a:ext uri="{0D108BD9-81ED-4DB2-BD59-A6C34878D82A}">
                    <a16:rowId xmlns:a16="http://schemas.microsoft.com/office/drawing/2014/main" val="3099736908"/>
                  </a:ext>
                </a:extLst>
              </a:tr>
              <a:tr h="370840">
                <a:tc>
                  <a:txBody>
                    <a:bodyPr/>
                    <a:lstStyle/>
                    <a:p>
                      <a:r>
                        <a:rPr lang="en-GB" dirty="0"/>
                        <a:t>8</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3985765061"/>
                  </a:ext>
                </a:extLst>
              </a:tr>
              <a:tr h="370840">
                <a:tc>
                  <a:txBody>
                    <a:bodyPr/>
                    <a:lstStyle/>
                    <a:p>
                      <a:r>
                        <a:rPr lang="en-GB" dirty="0"/>
                        <a:t>9</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101723648"/>
                  </a:ext>
                </a:extLst>
              </a:tr>
              <a:tr h="370840">
                <a:tc>
                  <a:txBody>
                    <a:bodyPr/>
                    <a:lstStyle/>
                    <a:p>
                      <a:r>
                        <a:rPr lang="en-GB" dirty="0"/>
                        <a:t>10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682534475"/>
                  </a:ext>
                </a:extLst>
              </a:tr>
              <a:tr h="370840">
                <a:tc>
                  <a:txBody>
                    <a:bodyPr/>
                    <a:lstStyle/>
                    <a:p>
                      <a:r>
                        <a:rPr lang="en-GB" dirty="0"/>
                        <a:t>11</a:t>
                      </a:r>
                      <a:endParaRPr lang="en-SG" dirty="0"/>
                    </a:p>
                  </a:txBody>
                  <a:tcPr/>
                </a:tc>
                <a:tc>
                  <a:txBody>
                    <a:bodyPr/>
                    <a:lstStyle/>
                    <a:p>
                      <a:r>
                        <a:rPr lang="en-GB" dirty="0"/>
                        <a:t>Reduce using 1 on ) or +</a:t>
                      </a:r>
                      <a:endParaRPr lang="en-SG" dirty="0"/>
                    </a:p>
                  </a:txBody>
                  <a:tcPr/>
                </a:tc>
                <a:extLst>
                  <a:ext uri="{0D108BD9-81ED-4DB2-BD59-A6C34878D82A}">
                    <a16:rowId xmlns:a16="http://schemas.microsoft.com/office/drawing/2014/main" val="3653965115"/>
                  </a:ext>
                </a:extLst>
              </a:tr>
            </a:tbl>
          </a:graphicData>
        </a:graphic>
      </p:graphicFrame>
      <p:sp>
        <p:nvSpPr>
          <p:cNvPr id="80" name="TextBox 79">
            <a:extLst>
              <a:ext uri="{FF2B5EF4-FFF2-40B4-BE49-F238E27FC236}">
                <a16:creationId xmlns:a16="http://schemas.microsoft.com/office/drawing/2014/main" id="{8409358D-E119-09DA-2C07-24AE6DEF31AE}"/>
              </a:ext>
            </a:extLst>
          </p:cNvPr>
          <p:cNvSpPr txBox="1"/>
          <p:nvPr/>
        </p:nvSpPr>
        <p:spPr>
          <a:xfrm>
            <a:off x="6096000" y="5185782"/>
            <a:ext cx="5939692" cy="1569660"/>
          </a:xfrm>
          <a:prstGeom prst="rect">
            <a:avLst/>
          </a:prstGeom>
          <a:noFill/>
        </p:spPr>
        <p:txBody>
          <a:bodyPr wrap="square" rtlCol="0">
            <a:spAutoFit/>
          </a:bodyPr>
          <a:lstStyle/>
          <a:p>
            <a:r>
              <a:rPr lang="en-GB" sz="2400" b="1" dirty="0"/>
              <a:t>Note: </a:t>
            </a:r>
            <a:r>
              <a:rPr lang="en-GB" sz="2400" dirty="0"/>
              <a:t>shift by default, if the next symbol after | is not listed. For instance, on state 1, we use reduce if the element after | is $ or +; and shift otherwise.</a:t>
            </a:r>
            <a:endParaRPr lang="en-SG" sz="2400" dirty="0"/>
          </a:p>
        </p:txBody>
      </p:sp>
    </p:spTree>
    <p:extLst>
      <p:ext uri="{BB962C8B-B14F-4D97-AF65-F5344CB8AC3E}">
        <p14:creationId xmlns:p14="http://schemas.microsoft.com/office/powerpoint/2010/main" val="2400536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3" name="TextBox 2">
            <a:extLst>
              <a:ext uri="{FF2B5EF4-FFF2-40B4-BE49-F238E27FC236}">
                <a16:creationId xmlns:a16="http://schemas.microsoft.com/office/drawing/2014/main" id="{5586D6F2-4AD6-E731-EE5A-06D5E8AB26C7}"/>
              </a:ext>
            </a:extLst>
          </p:cNvPr>
          <p:cNvSpPr txBox="1"/>
          <p:nvPr/>
        </p:nvSpPr>
        <p:spPr>
          <a:xfrm>
            <a:off x="6815015" y="1236759"/>
            <a:ext cx="5111259" cy="4247317"/>
          </a:xfrm>
          <a:prstGeom prst="rect">
            <a:avLst/>
          </a:prstGeom>
          <a:noFill/>
        </p:spPr>
        <p:txBody>
          <a:bodyPr wrap="square" rtlCol="0">
            <a:spAutoFit/>
          </a:bodyPr>
          <a:lstStyle/>
          <a:p>
            <a:r>
              <a:rPr lang="en-GB" dirty="0">
                <a:solidFill>
                  <a:srgbClr val="FF0000"/>
                </a:solidFill>
              </a:rPr>
              <a:t>|</a:t>
            </a:r>
            <a:r>
              <a:rPr lang="en-GB" dirty="0"/>
              <a:t>int + (int) + (int)$            [0, shift]</a:t>
            </a:r>
          </a:p>
          <a:p>
            <a:r>
              <a:rPr lang="en-GB" dirty="0"/>
              <a:t>int </a:t>
            </a:r>
            <a:r>
              <a:rPr lang="en-GB" dirty="0">
                <a:solidFill>
                  <a:srgbClr val="FF0000"/>
                </a:solidFill>
              </a:rPr>
              <a:t>|</a:t>
            </a:r>
            <a:r>
              <a:rPr lang="en-GB" dirty="0"/>
              <a:t> + (int) + (int)$           [01, reduce using 2]</a:t>
            </a:r>
          </a:p>
          <a:p>
            <a:r>
              <a:rPr lang="en-GB" dirty="0"/>
              <a:t>E </a:t>
            </a:r>
            <a:r>
              <a:rPr lang="en-GB" dirty="0">
                <a:solidFill>
                  <a:srgbClr val="FF0000"/>
                </a:solidFill>
              </a:rPr>
              <a:t>|</a:t>
            </a:r>
            <a:r>
              <a:rPr lang="en-GB" dirty="0"/>
              <a:t> + (int) + (int)$              [02, shift]</a:t>
            </a:r>
          </a:p>
          <a:p>
            <a:r>
              <a:rPr lang="en-GB" dirty="0"/>
              <a:t>E +</a:t>
            </a:r>
            <a:r>
              <a:rPr lang="en-GB" dirty="0">
                <a:solidFill>
                  <a:srgbClr val="FF0000"/>
                </a:solidFill>
              </a:rPr>
              <a:t>|</a:t>
            </a:r>
            <a:r>
              <a:rPr lang="en-GB" dirty="0"/>
              <a:t> (int) + (int)$               [023, shift]</a:t>
            </a:r>
          </a:p>
          <a:p>
            <a:r>
              <a:rPr lang="en-GB" dirty="0"/>
              <a:t>E + (</a:t>
            </a:r>
            <a:r>
              <a:rPr lang="en-GB" dirty="0">
                <a:solidFill>
                  <a:srgbClr val="FF0000"/>
                </a:solidFill>
              </a:rPr>
              <a:t>|</a:t>
            </a:r>
            <a:r>
              <a:rPr lang="en-GB" dirty="0"/>
              <a:t>int) + (int)$               [0234, shift]</a:t>
            </a:r>
            <a:endParaRPr lang="en-SG" dirty="0"/>
          </a:p>
          <a:p>
            <a:r>
              <a:rPr lang="en-GB" dirty="0"/>
              <a:t>E + (int</a:t>
            </a:r>
            <a:r>
              <a:rPr lang="en-GB" dirty="0">
                <a:solidFill>
                  <a:srgbClr val="FF0000"/>
                </a:solidFill>
              </a:rPr>
              <a:t>|</a:t>
            </a:r>
            <a:r>
              <a:rPr lang="en-GB" dirty="0"/>
              <a:t>) + (int)$               [02345, reduce using 2]</a:t>
            </a:r>
            <a:endParaRPr lang="en-SG" dirty="0"/>
          </a:p>
          <a:p>
            <a:r>
              <a:rPr lang="en-GB" dirty="0"/>
              <a:t>E + (E</a:t>
            </a:r>
            <a:r>
              <a:rPr lang="en-GB" dirty="0">
                <a:solidFill>
                  <a:srgbClr val="FF0000"/>
                </a:solidFill>
              </a:rPr>
              <a:t>|</a:t>
            </a:r>
            <a:r>
              <a:rPr lang="en-GB" dirty="0"/>
              <a:t>) + (int)$                 [02346, shift]</a:t>
            </a:r>
            <a:endParaRPr lang="en-SG" dirty="0"/>
          </a:p>
          <a:p>
            <a:r>
              <a:rPr lang="en-GB" dirty="0"/>
              <a:t>E + (E)</a:t>
            </a:r>
            <a:r>
              <a:rPr lang="en-GB" dirty="0">
                <a:solidFill>
                  <a:srgbClr val="FF0000"/>
                </a:solidFill>
              </a:rPr>
              <a:t>|</a:t>
            </a:r>
            <a:r>
              <a:rPr lang="en-GB" dirty="0"/>
              <a:t> + (int)$                 [023467, reduce using 1]</a:t>
            </a:r>
            <a:endParaRPr lang="en-SG" dirty="0"/>
          </a:p>
          <a:p>
            <a:r>
              <a:rPr lang="en-GB" dirty="0"/>
              <a:t>E</a:t>
            </a:r>
            <a:r>
              <a:rPr lang="en-GB" dirty="0">
                <a:solidFill>
                  <a:srgbClr val="FF0000"/>
                </a:solidFill>
              </a:rPr>
              <a:t>|</a:t>
            </a:r>
            <a:r>
              <a:rPr lang="en-GB" dirty="0"/>
              <a:t> + (int)$                          [02, shift]</a:t>
            </a:r>
            <a:endParaRPr lang="en-SG" dirty="0"/>
          </a:p>
          <a:p>
            <a:r>
              <a:rPr lang="en-GB" dirty="0"/>
              <a:t>E+</a:t>
            </a:r>
            <a:r>
              <a:rPr lang="en-GB" dirty="0">
                <a:solidFill>
                  <a:srgbClr val="FF0000"/>
                </a:solidFill>
              </a:rPr>
              <a:t>|</a:t>
            </a:r>
            <a:r>
              <a:rPr lang="en-GB" dirty="0"/>
              <a:t> (int)$                           [023, shift]</a:t>
            </a:r>
            <a:endParaRPr lang="en-SG" dirty="0"/>
          </a:p>
          <a:p>
            <a:r>
              <a:rPr lang="en-GB" dirty="0"/>
              <a:t>E+(</a:t>
            </a:r>
            <a:r>
              <a:rPr lang="en-GB" dirty="0">
                <a:solidFill>
                  <a:srgbClr val="FF0000"/>
                </a:solidFill>
              </a:rPr>
              <a:t>|</a:t>
            </a:r>
            <a:r>
              <a:rPr lang="en-GB" dirty="0"/>
              <a:t>int)$                            [0234, shift]</a:t>
            </a:r>
            <a:endParaRPr lang="en-SG" dirty="0"/>
          </a:p>
          <a:p>
            <a:r>
              <a:rPr lang="en-GB" dirty="0"/>
              <a:t>E+(int</a:t>
            </a:r>
            <a:r>
              <a:rPr lang="en-GB" dirty="0">
                <a:solidFill>
                  <a:srgbClr val="FF0000"/>
                </a:solidFill>
              </a:rPr>
              <a:t>|</a:t>
            </a:r>
            <a:r>
              <a:rPr lang="en-GB" dirty="0"/>
              <a:t>)$                            [02345, reduce using 1]</a:t>
            </a:r>
            <a:endParaRPr lang="en-SG" dirty="0"/>
          </a:p>
          <a:p>
            <a:r>
              <a:rPr lang="en-GB" dirty="0"/>
              <a:t>E+(E</a:t>
            </a:r>
            <a:r>
              <a:rPr lang="en-GB" dirty="0">
                <a:solidFill>
                  <a:srgbClr val="FF0000"/>
                </a:solidFill>
              </a:rPr>
              <a:t>|</a:t>
            </a:r>
            <a:r>
              <a:rPr lang="en-GB" dirty="0"/>
              <a:t>)$                              [02346, shift]</a:t>
            </a:r>
            <a:endParaRPr lang="en-SG" dirty="0"/>
          </a:p>
          <a:p>
            <a:r>
              <a:rPr lang="en-GB" dirty="0"/>
              <a:t>E+(E)</a:t>
            </a:r>
            <a:r>
              <a:rPr lang="en-GB" dirty="0">
                <a:solidFill>
                  <a:srgbClr val="FF0000"/>
                </a:solidFill>
              </a:rPr>
              <a:t>|</a:t>
            </a:r>
            <a:r>
              <a:rPr lang="en-GB" dirty="0"/>
              <a:t>$                              [023467, reduce using 1]</a:t>
            </a:r>
            <a:endParaRPr lang="en-SG" dirty="0"/>
          </a:p>
          <a:p>
            <a:r>
              <a:rPr lang="en-GB" dirty="0"/>
              <a:t>E</a:t>
            </a:r>
            <a:r>
              <a:rPr lang="en-GB" dirty="0">
                <a:solidFill>
                  <a:srgbClr val="FF0000"/>
                </a:solidFill>
              </a:rPr>
              <a:t>|</a:t>
            </a:r>
            <a:r>
              <a:rPr lang="en-GB" dirty="0"/>
              <a:t>$                                     [02, accept]</a:t>
            </a:r>
            <a:endParaRPr lang="en-SG" dirty="0"/>
          </a:p>
        </p:txBody>
      </p:sp>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954107"/>
          </a:xfrm>
          <a:prstGeom prst="rect">
            <a:avLst/>
          </a:prstGeom>
          <a:noFill/>
        </p:spPr>
        <p:txBody>
          <a:bodyPr wrap="square" rtlCol="0">
            <a:spAutoFit/>
          </a:bodyPr>
          <a:lstStyle/>
          <a:p>
            <a:r>
              <a:rPr lang="en-GB" sz="2800" dirty="0"/>
              <a:t>Let us try it on the string</a:t>
            </a:r>
            <a:br>
              <a:rPr lang="en-GB" sz="2800" dirty="0"/>
            </a:br>
            <a:r>
              <a:rPr lang="en-GB" sz="2800" dirty="0"/>
              <a:t>int + (int) + (int)!</a:t>
            </a:r>
            <a:endParaRPr lang="en-SG" sz="2800" dirty="0"/>
          </a:p>
        </p:txBody>
      </p:sp>
      <p:sp>
        <p:nvSpPr>
          <p:cNvPr id="18" name="TextBox 17">
            <a:extLst>
              <a:ext uri="{FF2B5EF4-FFF2-40B4-BE49-F238E27FC236}">
                <a16:creationId xmlns:a16="http://schemas.microsoft.com/office/drawing/2014/main" id="{6281F2A2-AC3A-2614-40AD-7F19797AC5E7}"/>
              </a:ext>
            </a:extLst>
          </p:cNvPr>
          <p:cNvSpPr txBox="1"/>
          <p:nvPr/>
        </p:nvSpPr>
        <p:spPr>
          <a:xfrm>
            <a:off x="6267938" y="5581133"/>
            <a:ext cx="5627628" cy="954107"/>
          </a:xfrm>
          <a:prstGeom prst="rect">
            <a:avLst/>
          </a:prstGeom>
          <a:noFill/>
        </p:spPr>
        <p:txBody>
          <a:bodyPr wrap="square" rtlCol="0">
            <a:spAutoFit/>
          </a:bodyPr>
          <a:lstStyle/>
          <a:p>
            <a:r>
              <a:rPr lang="en-GB" sz="2800" dirty="0"/>
              <a:t>That works, first try, and did not have to branch and backtrack either!</a:t>
            </a:r>
            <a:endParaRPr lang="en-SG" sz="2800" dirty="0"/>
          </a:p>
        </p:txBody>
      </p:sp>
    </p:spTree>
    <p:extLst>
      <p:ext uri="{BB962C8B-B14F-4D97-AF65-F5344CB8AC3E}">
        <p14:creationId xmlns:p14="http://schemas.microsoft.com/office/powerpoint/2010/main" val="3615556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954107"/>
          </a:xfrm>
          <a:prstGeom prst="rect">
            <a:avLst/>
          </a:prstGeom>
          <a:noFill/>
        </p:spPr>
        <p:txBody>
          <a:bodyPr wrap="square" rtlCol="0">
            <a:spAutoFit/>
          </a:bodyPr>
          <a:lstStyle/>
          <a:p>
            <a:r>
              <a:rPr lang="en-GB" sz="2800" dirty="0"/>
              <a:t>Practice: what happens with</a:t>
            </a:r>
            <a:br>
              <a:rPr lang="en-GB" sz="2800" dirty="0"/>
            </a:br>
            <a:r>
              <a:rPr lang="en-GB" sz="2800" dirty="0"/>
              <a:t>int + int + (int)?</a:t>
            </a:r>
            <a:endParaRPr lang="en-SG" sz="2800" dirty="0"/>
          </a:p>
        </p:txBody>
      </p:sp>
    </p:spTree>
    <p:extLst>
      <p:ext uri="{BB962C8B-B14F-4D97-AF65-F5344CB8AC3E}">
        <p14:creationId xmlns:p14="http://schemas.microsoft.com/office/powerpoint/2010/main" val="488784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2677656"/>
          </a:xfrm>
          <a:prstGeom prst="rect">
            <a:avLst/>
          </a:prstGeom>
          <a:noFill/>
        </p:spPr>
        <p:txBody>
          <a:bodyPr wrap="square" rtlCol="0">
            <a:spAutoFit/>
          </a:bodyPr>
          <a:lstStyle/>
          <a:p>
            <a:r>
              <a:rPr lang="en-GB" sz="2800" b="1" dirty="0"/>
              <a:t>Practice: </a:t>
            </a:r>
            <a:r>
              <a:rPr lang="en-GB" sz="2800" dirty="0"/>
              <a:t>What happens with</a:t>
            </a:r>
            <a:br>
              <a:rPr lang="en-GB" sz="2800" dirty="0"/>
            </a:br>
            <a:r>
              <a:rPr lang="en-GB" sz="2800" dirty="0"/>
              <a:t>int + (int + (int))?</a:t>
            </a:r>
          </a:p>
          <a:p>
            <a:endParaRPr lang="en-GB" sz="2800" dirty="0"/>
          </a:p>
          <a:p>
            <a:r>
              <a:rPr lang="en-GB" sz="2800" dirty="0"/>
              <a:t>How about int + int + (int)?</a:t>
            </a:r>
          </a:p>
          <a:p>
            <a:endParaRPr lang="en-GB" sz="2800" dirty="0"/>
          </a:p>
          <a:p>
            <a:r>
              <a:rPr lang="en-GB" sz="2800" dirty="0"/>
              <a:t>Answer: To be shown on board.</a:t>
            </a:r>
            <a:endParaRPr lang="en-SG" sz="2800" dirty="0"/>
          </a:p>
        </p:txBody>
      </p:sp>
    </p:spTree>
    <p:extLst>
      <p:ext uri="{BB962C8B-B14F-4D97-AF65-F5344CB8AC3E}">
        <p14:creationId xmlns:p14="http://schemas.microsoft.com/office/powerpoint/2010/main" val="2977949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A2F4-3445-C03D-E080-C44E9028E559}"/>
              </a:ext>
            </a:extLst>
          </p:cNvPr>
          <p:cNvSpPr>
            <a:spLocks noGrp="1"/>
          </p:cNvSpPr>
          <p:nvPr>
            <p:ph type="title"/>
          </p:nvPr>
        </p:nvSpPr>
        <p:spPr/>
        <p:txBody>
          <a:bodyPr/>
          <a:lstStyle/>
          <a:p>
            <a:r>
              <a:rPr lang="en-GB" dirty="0"/>
              <a:t>That is very powerful!</a:t>
            </a:r>
            <a:endParaRPr lang="en-SG" dirty="0"/>
          </a:p>
        </p:txBody>
      </p:sp>
      <p:sp>
        <p:nvSpPr>
          <p:cNvPr id="3" name="Content Placeholder 2">
            <a:extLst>
              <a:ext uri="{FF2B5EF4-FFF2-40B4-BE49-F238E27FC236}">
                <a16:creationId xmlns:a16="http://schemas.microsoft.com/office/drawing/2014/main" id="{90E2A29A-F3E5-3D5F-0784-7EED317BCE88}"/>
              </a:ext>
            </a:extLst>
          </p:cNvPr>
          <p:cNvSpPr>
            <a:spLocks noGrp="1"/>
          </p:cNvSpPr>
          <p:nvPr>
            <p:ph idx="1"/>
          </p:nvPr>
        </p:nvSpPr>
        <p:spPr>
          <a:xfrm>
            <a:off x="838200" y="1825624"/>
            <a:ext cx="10515600" cy="5032375"/>
          </a:xfrm>
        </p:spPr>
        <p:txBody>
          <a:bodyPr/>
          <a:lstStyle/>
          <a:p>
            <a:r>
              <a:rPr lang="en-GB" dirty="0"/>
              <a:t>This parser, whose name would be LR(1) according to our naming convention from earlier,…</a:t>
            </a:r>
          </a:p>
          <a:p>
            <a:r>
              <a:rPr lang="en-GB" dirty="0"/>
              <a:t>…Definitely works!</a:t>
            </a:r>
          </a:p>
          <a:p>
            <a:endParaRPr lang="en-GB" dirty="0"/>
          </a:p>
          <a:p>
            <a:pPr marL="0" indent="0">
              <a:buNone/>
            </a:pPr>
            <a:r>
              <a:rPr lang="en-GB" b="1" dirty="0"/>
              <a:t>Several follow-up questions, obviously:</a:t>
            </a:r>
          </a:p>
          <a:p>
            <a:pPr marL="514350" indent="-514350">
              <a:buFont typeface="+mj-lt"/>
              <a:buAutoNum type="arabicPeriod"/>
            </a:pPr>
            <a:r>
              <a:rPr lang="en-GB" dirty="0"/>
              <a:t>How did we come up with the FSM and the FSM state to parsing actions mapping for our LR(1) parser? </a:t>
            </a:r>
          </a:p>
          <a:p>
            <a:pPr marL="514350" indent="-514350">
              <a:buFont typeface="+mj-lt"/>
              <a:buAutoNum type="arabicPeriod"/>
            </a:pPr>
            <a:r>
              <a:rPr lang="en-GB" dirty="0"/>
              <a:t>Does the CFG need to have special properties, again, for this to work?</a:t>
            </a:r>
            <a:endParaRPr lang="en-SG" dirty="0"/>
          </a:p>
        </p:txBody>
      </p:sp>
    </p:spTree>
    <p:extLst>
      <p:ext uri="{BB962C8B-B14F-4D97-AF65-F5344CB8AC3E}">
        <p14:creationId xmlns:p14="http://schemas.microsoft.com/office/powerpoint/2010/main" val="60172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1484-E8A2-16AD-F158-9D3B16D3017B}"/>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7A4A9BB8-22D2-4293-692A-4FB78360A199}"/>
              </a:ext>
            </a:extLst>
          </p:cNvPr>
          <p:cNvSpPr>
            <a:spLocks noGrp="1"/>
          </p:cNvSpPr>
          <p:nvPr>
            <p:ph idx="1"/>
          </p:nvPr>
        </p:nvSpPr>
        <p:spPr>
          <a:xfrm>
            <a:off x="838200" y="1825624"/>
            <a:ext cx="10515600" cy="5032375"/>
          </a:xfrm>
        </p:spPr>
        <p:txBody>
          <a:bodyPr>
            <a:normAutofit/>
          </a:bodyPr>
          <a:lstStyle/>
          <a:p>
            <a:pPr marL="0" indent="0">
              <a:buNone/>
            </a:pPr>
            <a:r>
              <a:rPr lang="en-GB" b="1" dirty="0"/>
              <a:t>Does the CFG need to have special properties, again, for this to work?</a:t>
            </a:r>
            <a:endParaRPr lang="en-SG" b="1" dirty="0"/>
          </a:p>
          <a:p>
            <a:r>
              <a:rPr lang="en-SG" dirty="0"/>
              <a:t>Yes, the CFG needs to have certain properties, which will appear when we start building the FSM following from that CFG.</a:t>
            </a:r>
          </a:p>
          <a:p>
            <a:r>
              <a:rPr lang="en-SG" dirty="0"/>
              <a:t>We say that the </a:t>
            </a:r>
            <a:r>
              <a:rPr lang="en-SG" b="1" dirty="0"/>
              <a:t>CFG is LR(1)</a:t>
            </a:r>
            <a:r>
              <a:rPr lang="en-SG" dirty="0"/>
              <a:t>, if such an LR(1) parser can be used on it.</a:t>
            </a:r>
          </a:p>
          <a:p>
            <a:r>
              <a:rPr lang="en-SG" b="1" dirty="0"/>
              <a:t>Good news #1: </a:t>
            </a:r>
            <a:r>
              <a:rPr lang="en-SG" dirty="0"/>
              <a:t>LR(1) is a stronger type than LL(1). This means our LR(1) parser can cover more CFGs than LL(1)!</a:t>
            </a:r>
          </a:p>
        </p:txBody>
      </p:sp>
    </p:spTree>
    <p:extLst>
      <p:ext uri="{BB962C8B-B14F-4D97-AF65-F5344CB8AC3E}">
        <p14:creationId xmlns:p14="http://schemas.microsoft.com/office/powerpoint/2010/main" val="1817826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C92198-74EA-F09C-EDB2-3800609495E2}"/>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85AEB580-9A31-038D-7F5A-B54DD036F66B}"/>
              </a:ext>
            </a:extLst>
          </p:cNvPr>
          <p:cNvSpPr>
            <a:spLocks noGrp="1"/>
          </p:cNvSpPr>
          <p:nvPr>
            <p:ph sz="half" idx="1"/>
          </p:nvPr>
        </p:nvSpPr>
        <p:spPr>
          <a:xfrm>
            <a:off x="838200" y="1825624"/>
            <a:ext cx="5181600" cy="5032375"/>
          </a:xfrm>
        </p:spPr>
        <p:txBody>
          <a:bodyPr>
            <a:normAutofit/>
          </a:bodyPr>
          <a:lstStyle/>
          <a:p>
            <a:pPr marL="0" indent="0">
              <a:buNone/>
            </a:pPr>
            <a:r>
              <a:rPr lang="en-SG" b="1" dirty="0"/>
              <a:t>LR(1) is a stronger type than LL(1). This means our LR(1) parser can cover more CFGs than LL(1)!</a:t>
            </a:r>
            <a:endParaRPr lang="en-SG" dirty="0"/>
          </a:p>
          <a:p>
            <a:pPr marL="0" indent="0">
              <a:buNone/>
            </a:pPr>
            <a:r>
              <a:rPr lang="en-SG" dirty="0"/>
              <a:t>Also, did not mention, but LL(k) and LR(k) grammars are necessarily non-ambiguous!</a:t>
            </a:r>
          </a:p>
          <a:p>
            <a:pPr marL="0" indent="0">
              <a:buNone/>
            </a:pPr>
            <a:r>
              <a:rPr lang="en-SG" dirty="0"/>
              <a:t>Ambiguous grammars are problematic and should not be considered for programming languages anyway… (refer to W10S2!).</a:t>
            </a:r>
          </a:p>
        </p:txBody>
      </p:sp>
      <p:pic>
        <p:nvPicPr>
          <p:cNvPr id="7" name="Picture 6" descr="Diagram&#10;&#10;Description automatically generated">
            <a:extLst>
              <a:ext uri="{FF2B5EF4-FFF2-40B4-BE49-F238E27FC236}">
                <a16:creationId xmlns:a16="http://schemas.microsoft.com/office/drawing/2014/main" id="{7DD63A9F-10E4-1A25-D50E-9520F2968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081" y="1737977"/>
            <a:ext cx="5379875" cy="4581860"/>
          </a:xfrm>
          <a:prstGeom prst="rect">
            <a:avLst/>
          </a:prstGeom>
        </p:spPr>
      </p:pic>
    </p:spTree>
    <p:extLst>
      <p:ext uri="{BB962C8B-B14F-4D97-AF65-F5344CB8AC3E}">
        <p14:creationId xmlns:p14="http://schemas.microsoft.com/office/powerpoint/2010/main" val="2525704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1484-E8A2-16AD-F158-9D3B16D3017B}"/>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7A4A9BB8-22D2-4293-692A-4FB78360A199}"/>
              </a:ext>
            </a:extLst>
          </p:cNvPr>
          <p:cNvSpPr>
            <a:spLocks noGrp="1"/>
          </p:cNvSpPr>
          <p:nvPr>
            <p:ph idx="1"/>
          </p:nvPr>
        </p:nvSpPr>
        <p:spPr>
          <a:xfrm>
            <a:off x="838200" y="1825624"/>
            <a:ext cx="10515600" cy="5032375"/>
          </a:xfrm>
        </p:spPr>
        <p:txBody>
          <a:bodyPr>
            <a:normAutofit/>
          </a:bodyPr>
          <a:lstStyle/>
          <a:p>
            <a:pPr marL="0" indent="0">
              <a:buNone/>
            </a:pPr>
            <a:r>
              <a:rPr lang="en-GB" b="1" dirty="0"/>
              <a:t>Does the CFG need to have special properties, again, for this to work?</a:t>
            </a:r>
            <a:endParaRPr lang="en-SG" b="1" dirty="0"/>
          </a:p>
          <a:p>
            <a:r>
              <a:rPr lang="en-SG" dirty="0"/>
              <a:t>Yes, the CFG needs to have certain properties, which will appear when we start building the FSM following from that CFG.</a:t>
            </a:r>
          </a:p>
          <a:p>
            <a:r>
              <a:rPr lang="en-SG" dirty="0"/>
              <a:t>We say that the </a:t>
            </a:r>
            <a:r>
              <a:rPr lang="en-SG" b="1" dirty="0"/>
              <a:t>CFG is LR(1)</a:t>
            </a:r>
            <a:r>
              <a:rPr lang="en-SG" dirty="0"/>
              <a:t>, if such an LR(1) parser can be used on it.</a:t>
            </a:r>
          </a:p>
          <a:p>
            <a:r>
              <a:rPr lang="en-SG" b="1" dirty="0"/>
              <a:t>Good news #1: </a:t>
            </a:r>
            <a:r>
              <a:rPr lang="en-SG" dirty="0"/>
              <a:t>LR(1) is a stronger type than LL(1). This means our LR(1) parser can cover more CFGs than LL(1)!</a:t>
            </a:r>
          </a:p>
          <a:p>
            <a:r>
              <a:rPr lang="en-SG" b="1" dirty="0"/>
              <a:t>Good news #2:</a:t>
            </a:r>
            <a:r>
              <a:rPr lang="en-SG" dirty="0"/>
              <a:t> LR(1) is a very large type for CFGs, and most programming languages CFGs are LR(1)!</a:t>
            </a:r>
            <a:br>
              <a:rPr lang="en-SG" dirty="0"/>
            </a:br>
            <a:r>
              <a:rPr lang="en-SG" i="1" dirty="0"/>
              <a:t>(For the other programming languages that are not LR(1), this means that more advanced parsers are required!)</a:t>
            </a:r>
          </a:p>
        </p:txBody>
      </p:sp>
    </p:spTree>
    <p:extLst>
      <p:ext uri="{BB962C8B-B14F-4D97-AF65-F5344CB8AC3E}">
        <p14:creationId xmlns:p14="http://schemas.microsoft.com/office/powerpoint/2010/main" val="1538976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14A8-6B81-05FB-C76C-480C89FF9085}"/>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E865F0A9-07C2-AA3E-5454-116B65BABD24}"/>
              </a:ext>
            </a:extLst>
          </p:cNvPr>
          <p:cNvSpPr>
            <a:spLocks noGrp="1"/>
          </p:cNvSpPr>
          <p:nvPr>
            <p:ph idx="1"/>
          </p:nvPr>
        </p:nvSpPr>
        <p:spPr/>
        <p:txBody>
          <a:bodyPr/>
          <a:lstStyle/>
          <a:p>
            <a:pPr marL="0" indent="0">
              <a:buNone/>
            </a:pPr>
            <a:r>
              <a:rPr lang="en-GB" b="1" dirty="0"/>
              <a:t>But how did we come up with the FSM and the FSM states to parsing actions mapping for our LR(1) parser?</a:t>
            </a:r>
          </a:p>
          <a:p>
            <a:r>
              <a:rPr lang="en-GB" dirty="0"/>
              <a:t>Figuring out the FSM hiding behind a given CFG will be the</a:t>
            </a:r>
            <a:br>
              <a:rPr lang="en-GB" dirty="0"/>
            </a:br>
            <a:r>
              <a:rPr lang="en-GB" dirty="0"/>
              <a:t>not-so-easy part!</a:t>
            </a:r>
          </a:p>
          <a:p>
            <a:r>
              <a:rPr lang="en-GB" dirty="0"/>
              <a:t>Typically done by </a:t>
            </a:r>
            <a:r>
              <a:rPr lang="en-GB" b="1" dirty="0"/>
              <a:t>parsing generators (e.g. bison, ANTLR, etc.)</a:t>
            </a:r>
            <a:r>
              <a:rPr lang="en-GB" dirty="0"/>
              <a:t>.</a:t>
            </a:r>
          </a:p>
          <a:p>
            <a:r>
              <a:rPr lang="en-GB" dirty="0"/>
              <a:t>A parsing generator will look at a CFG and build a non-deterministic FSM first, eventually reducing it to a deterministic FSM later.</a:t>
            </a:r>
          </a:p>
          <a:p>
            <a:endParaRPr lang="en-SG" dirty="0"/>
          </a:p>
        </p:txBody>
      </p:sp>
    </p:spTree>
    <p:extLst>
      <p:ext uri="{BB962C8B-B14F-4D97-AF65-F5344CB8AC3E}">
        <p14:creationId xmlns:p14="http://schemas.microsoft.com/office/powerpoint/2010/main" val="2260868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point symbol </a:t>
            </a:r>
            <a:r>
              <a:rPr lang="en-GB" b="1" dirty="0"/>
              <a:t>in LR(1)):</a:t>
            </a:r>
          </a:p>
          <a:p>
            <a:pPr marL="0" indent="0">
              <a:buNone/>
            </a:pPr>
            <a:r>
              <a:rPr lang="en-GB" dirty="0"/>
              <a:t>The </a:t>
            </a:r>
            <a:r>
              <a:rPr lang="en-GB" b="1" dirty="0">
                <a:solidFill>
                  <a:srgbClr val="00B050"/>
                </a:solidFill>
              </a:rPr>
              <a:t>point</a:t>
            </a:r>
            <a:r>
              <a:rPr lang="en-GB" b="1" dirty="0"/>
              <a:t> </a:t>
            </a:r>
            <a:r>
              <a:rPr lang="en-GB" b="1" dirty="0">
                <a:solidFill>
                  <a:srgbClr val="00B050"/>
                </a:solidFill>
              </a:rPr>
              <a:t>symbol</a:t>
            </a:r>
            <a:r>
              <a:rPr lang="en-GB" b="1" dirty="0"/>
              <a:t> (</a:t>
            </a:r>
            <a:r>
              <a:rPr lang="en-GB" b="1" dirty="0">
                <a:solidFill>
                  <a:srgbClr val="00B050"/>
                </a:solidFill>
              </a:rPr>
              <a:t>.</a:t>
            </a:r>
            <a:r>
              <a:rPr lang="en-GB" b="1" dirty="0"/>
              <a:t>) </a:t>
            </a:r>
            <a:r>
              <a:rPr lang="en-GB" dirty="0"/>
              <a:t>in the context of LR(1) parsing is used to represent the </a:t>
            </a:r>
            <a:r>
              <a:rPr lang="en-GB" b="1" dirty="0"/>
              <a:t>current position in a production rule while parsing a given input</a:t>
            </a:r>
            <a:r>
              <a:rPr lang="en-GB" dirty="0"/>
              <a:t>.</a:t>
            </a:r>
          </a:p>
          <a:p>
            <a:pPr marL="0" indent="0">
              <a:buNone/>
            </a:pPr>
            <a:r>
              <a:rPr lang="en-GB" dirty="0"/>
              <a:t>It helps us </a:t>
            </a:r>
            <a:r>
              <a:rPr lang="en-GB" b="1" dirty="0"/>
              <a:t>keep track of how much of the production rule has been parsed and what still needs to be parsed</a:t>
            </a:r>
            <a:r>
              <a:rPr lang="en-GB" dirty="0"/>
              <a:t>.</a:t>
            </a:r>
          </a:p>
          <a:p>
            <a:pPr marL="0" indent="0">
              <a:buNone/>
            </a:pPr>
            <a:r>
              <a:rPr lang="en-GB" dirty="0"/>
              <a:t>In simple terms, the dot (.) separates the part of the production rule that has been recognized (to the left of the dot) from the part that still needs to be parsed and seen via shifting (to the right of the dot).</a:t>
            </a:r>
          </a:p>
        </p:txBody>
      </p:sp>
    </p:spTree>
    <p:extLst>
      <p:ext uri="{BB962C8B-B14F-4D97-AF65-F5344CB8AC3E}">
        <p14:creationId xmlns:p14="http://schemas.microsoft.com/office/powerpoint/2010/main" val="83140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x and whisker chart&#10;&#10;Description automatically generated">
            <a:extLst>
              <a:ext uri="{FF2B5EF4-FFF2-40B4-BE49-F238E27FC236}">
                <a16:creationId xmlns:a16="http://schemas.microsoft.com/office/drawing/2014/main" id="{83FBAF79-73A0-D6F9-6513-C47317F03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8103A8FA-ECCF-E5A8-11A8-B29F9441D905}"/>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3502479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dirty="0"/>
              <a:t>For example, consider the production rule A </a:t>
            </a:r>
            <a:r>
              <a:rPr lang="en-GB" dirty="0">
                <a:sym typeface="Wingdings" panose="05000000000000000000" pitchFamily="2" charset="2"/>
              </a:rPr>
              <a:t></a:t>
            </a:r>
            <a:r>
              <a:rPr lang="en-GB" dirty="0"/>
              <a:t> BCD.</a:t>
            </a:r>
          </a:p>
          <a:p>
            <a:r>
              <a:rPr lang="en-GB" dirty="0"/>
              <a:t>An LR(1) item with the dot at the beginning of the rule, represented as A </a:t>
            </a:r>
            <a:r>
              <a:rPr lang="en-GB" dirty="0">
                <a:sym typeface="Wingdings" panose="05000000000000000000" pitchFamily="2" charset="2"/>
              </a:rPr>
              <a:t></a:t>
            </a:r>
            <a:r>
              <a:rPr lang="en-GB" dirty="0"/>
              <a:t> .BCD</a:t>
            </a:r>
          </a:p>
          <a:p>
            <a:r>
              <a:rPr lang="en-GB" dirty="0"/>
              <a:t>This indicates that none of the right-hand side of the production rule has been recognized yet.</a:t>
            </a:r>
          </a:p>
          <a:p>
            <a:pPr marL="0" indent="0">
              <a:buNone/>
            </a:pPr>
            <a:r>
              <a:rPr lang="en-GB" dirty="0"/>
              <a:t>As the parser progresses and recognizes the input, the dot moves to the right:</a:t>
            </a:r>
          </a:p>
          <a:p>
            <a:r>
              <a:rPr lang="en-GB" dirty="0"/>
              <a:t>A </a:t>
            </a:r>
            <a:r>
              <a:rPr lang="en-GB" dirty="0">
                <a:sym typeface="Wingdings" panose="05000000000000000000" pitchFamily="2" charset="2"/>
              </a:rPr>
              <a:t></a:t>
            </a:r>
            <a:r>
              <a:rPr lang="en-GB" dirty="0"/>
              <a:t> B.CD    (after recognizing B)</a:t>
            </a:r>
          </a:p>
          <a:p>
            <a:r>
              <a:rPr lang="en-GB" dirty="0"/>
              <a:t>A </a:t>
            </a:r>
            <a:r>
              <a:rPr lang="en-GB" dirty="0">
                <a:sym typeface="Wingdings" panose="05000000000000000000" pitchFamily="2" charset="2"/>
              </a:rPr>
              <a:t></a:t>
            </a:r>
            <a:r>
              <a:rPr lang="en-GB" dirty="0"/>
              <a:t> BC.D    (after recognizing C)</a:t>
            </a:r>
          </a:p>
          <a:p>
            <a:r>
              <a:rPr lang="en-GB" dirty="0"/>
              <a:t>A </a:t>
            </a:r>
            <a:r>
              <a:rPr lang="en-GB" dirty="0">
                <a:sym typeface="Wingdings" panose="05000000000000000000" pitchFamily="2" charset="2"/>
              </a:rPr>
              <a:t></a:t>
            </a:r>
            <a:r>
              <a:rPr lang="en-GB" dirty="0"/>
              <a:t> BCD.    (after recognizing D)</a:t>
            </a:r>
          </a:p>
        </p:txBody>
      </p:sp>
    </p:spTree>
    <p:extLst>
      <p:ext uri="{BB962C8B-B14F-4D97-AF65-F5344CB8AC3E}">
        <p14:creationId xmlns:p14="http://schemas.microsoft.com/office/powerpoint/2010/main" val="1413149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r>
              <a:rPr lang="en-GB" dirty="0"/>
              <a:t>When the dot is at the beginning or in the middle of a production rule (i.e. A </a:t>
            </a:r>
            <a:r>
              <a:rPr lang="en-GB" dirty="0">
                <a:sym typeface="Wingdings" panose="05000000000000000000" pitchFamily="2" charset="2"/>
              </a:rPr>
              <a:t> </a:t>
            </a:r>
            <a:r>
              <a:rPr lang="en-GB" dirty="0"/>
              <a:t>.BCD, A </a:t>
            </a:r>
            <a:r>
              <a:rPr lang="en-GB" dirty="0">
                <a:sym typeface="Wingdings" panose="05000000000000000000" pitchFamily="2" charset="2"/>
              </a:rPr>
              <a:t></a:t>
            </a:r>
            <a:r>
              <a:rPr lang="en-GB" dirty="0"/>
              <a:t> B.CD, or A </a:t>
            </a:r>
            <a:r>
              <a:rPr lang="en-GB" dirty="0">
                <a:sym typeface="Wingdings" panose="05000000000000000000" pitchFamily="2" charset="2"/>
              </a:rPr>
              <a:t></a:t>
            </a:r>
            <a:r>
              <a:rPr lang="en-GB" dirty="0"/>
              <a:t> BC.D), </a:t>
            </a:r>
            <a:r>
              <a:rPr lang="en-GB" b="1" dirty="0"/>
              <a:t>we have not yet recognized enough symbols to be sure we can reduce some elements of our string into A</a:t>
            </a:r>
            <a:r>
              <a:rPr lang="en-GB" dirty="0"/>
              <a:t>.</a:t>
            </a:r>
          </a:p>
          <a:p>
            <a:r>
              <a:rPr lang="en-GB" dirty="0"/>
              <a:t>When the dot reaches the end of the production rule (i.e. A -&gt; BCD.), it means the entire rule has been recognized, and the </a:t>
            </a:r>
            <a:r>
              <a:rPr lang="en-GB" b="1" dirty="0"/>
              <a:t>parser </a:t>
            </a:r>
            <a:r>
              <a:rPr lang="en-GB" b="1" u="sng" dirty="0"/>
              <a:t>could</a:t>
            </a:r>
            <a:r>
              <a:rPr lang="en-GB" b="1" dirty="0"/>
              <a:t> technically chose to perform a reduce action based on that production rule</a:t>
            </a:r>
            <a:r>
              <a:rPr lang="en-GB" dirty="0"/>
              <a:t>.</a:t>
            </a:r>
          </a:p>
        </p:txBody>
      </p:sp>
    </p:spTree>
    <p:extLst>
      <p:ext uri="{BB962C8B-B14F-4D97-AF65-F5344CB8AC3E}">
        <p14:creationId xmlns:p14="http://schemas.microsoft.com/office/powerpoint/2010/main" val="3371144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This means that </a:t>
            </a:r>
            <a:r>
              <a:rPr lang="en-GB" b="1" dirty="0"/>
              <a:t>there is a limited number of possibilities for the dot to be at</a:t>
            </a:r>
            <a:r>
              <a:rPr lang="en-GB" dirty="0"/>
              <a:t> for any given production rule.</a:t>
            </a:r>
          </a:p>
          <a:p>
            <a:pPr marL="0" indent="0">
              <a:buNone/>
            </a:pPr>
            <a:r>
              <a:rPr lang="en-GB" i="1" dirty="0"/>
              <a:t>For instance, the production rule A </a:t>
            </a:r>
            <a:r>
              <a:rPr lang="en-GB" i="1" dirty="0">
                <a:sym typeface="Wingdings" panose="05000000000000000000" pitchFamily="2" charset="2"/>
              </a:rPr>
              <a:t></a:t>
            </a:r>
            <a:r>
              <a:rPr lang="en-GB" i="1" dirty="0"/>
              <a:t> BCD has four possibilities in terms of dot positions, being:</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endParaRPr lang="en-SG" i="1" dirty="0"/>
          </a:p>
        </p:txBody>
      </p:sp>
    </p:spTree>
    <p:extLst>
      <p:ext uri="{BB962C8B-B14F-4D97-AF65-F5344CB8AC3E}">
        <p14:creationId xmlns:p14="http://schemas.microsoft.com/office/powerpoint/2010/main" val="2586505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pPr marL="0" indent="0">
              <a:buNone/>
            </a:pPr>
            <a:r>
              <a:rPr lang="en-GB" i="1" dirty="0"/>
              <a:t>For instance, the CFG below has four possible production rules.</a:t>
            </a:r>
          </a:p>
          <a:p>
            <a:pPr marL="0" indent="0" algn="ctr">
              <a:buNone/>
            </a:pPr>
            <a:r>
              <a:rPr lang="en-GB" sz="2400" i="1" dirty="0"/>
              <a:t>E </a:t>
            </a:r>
            <a:r>
              <a:rPr lang="en-GB" sz="2400" i="1" dirty="0">
                <a:sym typeface="Wingdings" panose="05000000000000000000" pitchFamily="2" charset="2"/>
              </a:rPr>
              <a:t> T,</a:t>
            </a:r>
          </a:p>
          <a:p>
            <a:pPr marL="0" indent="0" algn="ctr">
              <a:buNone/>
            </a:pPr>
            <a:r>
              <a:rPr lang="en-GB" sz="2400" i="1" dirty="0"/>
              <a:t>E </a:t>
            </a:r>
            <a:r>
              <a:rPr lang="en-GB" sz="2400" i="1" dirty="0">
                <a:sym typeface="Wingdings" panose="05000000000000000000" pitchFamily="2" charset="2"/>
              </a:rPr>
              <a:t> E + T,</a:t>
            </a:r>
          </a:p>
          <a:p>
            <a:pPr marL="0" indent="0" algn="ctr">
              <a:buNone/>
            </a:pPr>
            <a:r>
              <a:rPr lang="en-GB" sz="2400" i="1" dirty="0"/>
              <a:t>T </a:t>
            </a:r>
            <a:r>
              <a:rPr lang="en-GB" sz="2400" i="1" dirty="0">
                <a:sym typeface="Wingdings" panose="05000000000000000000" pitchFamily="2" charset="2"/>
              </a:rPr>
              <a:t> (E),</a:t>
            </a:r>
          </a:p>
          <a:p>
            <a:pPr marL="0" indent="0" algn="ctr">
              <a:buNone/>
            </a:pPr>
            <a:r>
              <a:rPr lang="en-GB" sz="2400" i="1" dirty="0">
                <a:sym typeface="Wingdings" panose="05000000000000000000" pitchFamily="2" charset="2"/>
              </a:rPr>
              <a:t>T  int </a:t>
            </a:r>
            <a:endParaRPr lang="en-GB" sz="2400" i="1" dirty="0"/>
          </a:p>
        </p:txBody>
      </p:sp>
    </p:spTree>
    <p:extLst>
      <p:ext uri="{BB962C8B-B14F-4D97-AF65-F5344CB8AC3E}">
        <p14:creationId xmlns:p14="http://schemas.microsoft.com/office/powerpoint/2010/main" val="564975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r>
              <a:rPr lang="en-GB" dirty="0"/>
              <a:t>Combining these two pieces of information together means that </a:t>
            </a:r>
            <a:r>
              <a:rPr lang="en-GB" b="1" dirty="0"/>
              <a:t>there is a finite number of possible dot representation for all the production rules of our CFG</a:t>
            </a:r>
            <a:r>
              <a:rPr lang="en-GB" dirty="0"/>
              <a:t>.</a:t>
            </a:r>
          </a:p>
          <a:p>
            <a:r>
              <a:rPr lang="en-GB" dirty="0"/>
              <a:t>And these could be used as </a:t>
            </a:r>
            <a:r>
              <a:rPr lang="en-GB" b="1" dirty="0">
                <a:solidFill>
                  <a:schemeClr val="accent2"/>
                </a:solidFill>
              </a:rPr>
              <a:t>states</a:t>
            </a:r>
            <a:r>
              <a:rPr lang="en-GB" b="1" dirty="0"/>
              <a:t> for an FSM of some sort!</a:t>
            </a:r>
          </a:p>
        </p:txBody>
      </p:sp>
    </p:spTree>
    <p:extLst>
      <p:ext uri="{BB962C8B-B14F-4D97-AF65-F5344CB8AC3E}">
        <p14:creationId xmlns:p14="http://schemas.microsoft.com/office/powerpoint/2010/main" val="983941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9A81-7063-9FEE-15C5-A182809A7F8A}"/>
              </a:ext>
            </a:extLst>
          </p:cNvPr>
          <p:cNvSpPr>
            <a:spLocks noGrp="1"/>
          </p:cNvSpPr>
          <p:nvPr>
            <p:ph type="title"/>
          </p:nvPr>
        </p:nvSpPr>
        <p:spPr/>
        <p:txBody>
          <a:bodyPr/>
          <a:lstStyle/>
          <a:p>
            <a:r>
              <a:rPr lang="en-GB" dirty="0"/>
              <a:t>A finite number of dot representations</a:t>
            </a:r>
            <a:endParaRPr lang="en-SG" dirty="0"/>
          </a:p>
        </p:txBody>
      </p:sp>
      <p:sp>
        <p:nvSpPr>
          <p:cNvPr id="3" name="Content Placeholder 2">
            <a:extLst>
              <a:ext uri="{FF2B5EF4-FFF2-40B4-BE49-F238E27FC236}">
                <a16:creationId xmlns:a16="http://schemas.microsoft.com/office/drawing/2014/main" id="{CD146B04-A1BB-DCEB-4C21-BC53F4E3052D}"/>
              </a:ext>
            </a:extLst>
          </p:cNvPr>
          <p:cNvSpPr>
            <a:spLocks noGrp="1"/>
          </p:cNvSpPr>
          <p:nvPr>
            <p:ph sz="half" idx="1"/>
          </p:nvPr>
        </p:nvSpPr>
        <p:spPr>
          <a:xfrm>
            <a:off x="838200" y="1825624"/>
            <a:ext cx="5181600" cy="5032375"/>
          </a:xfrm>
        </p:spPr>
        <p:txBody>
          <a:bodyPr>
            <a:normAutofit/>
          </a:bodyPr>
          <a:lstStyle/>
          <a:p>
            <a:pPr marL="0" indent="0">
              <a:buNone/>
            </a:pPr>
            <a:r>
              <a:rPr lang="en-GB" sz="2600" dirty="0"/>
              <a:t>For instance, the CFG below has four possible production rules.</a:t>
            </a:r>
          </a:p>
          <a:p>
            <a:pPr marL="0" indent="0" algn="ctr">
              <a:buNone/>
            </a:pPr>
            <a:r>
              <a:rPr lang="en-GB" sz="2600" i="1" dirty="0"/>
              <a:t>E </a:t>
            </a:r>
            <a:r>
              <a:rPr lang="en-GB" sz="2600" i="1" dirty="0">
                <a:sym typeface="Wingdings" panose="05000000000000000000" pitchFamily="2" charset="2"/>
              </a:rPr>
              <a:t> T,</a:t>
            </a:r>
          </a:p>
          <a:p>
            <a:pPr marL="0" indent="0" algn="ctr">
              <a:buNone/>
            </a:pPr>
            <a:r>
              <a:rPr lang="en-GB" sz="2600" i="1" dirty="0"/>
              <a:t>E </a:t>
            </a:r>
            <a:r>
              <a:rPr lang="en-GB" sz="2600" i="1" dirty="0">
                <a:sym typeface="Wingdings" panose="05000000000000000000" pitchFamily="2" charset="2"/>
              </a:rPr>
              <a:t> E + T,</a:t>
            </a:r>
          </a:p>
          <a:p>
            <a:pPr marL="0" indent="0" algn="ctr">
              <a:buNone/>
            </a:pPr>
            <a:r>
              <a:rPr lang="en-GB" sz="2600" i="1" dirty="0"/>
              <a:t>T </a:t>
            </a:r>
            <a:r>
              <a:rPr lang="en-GB" sz="2600" i="1" dirty="0">
                <a:sym typeface="Wingdings" panose="05000000000000000000" pitchFamily="2" charset="2"/>
              </a:rPr>
              <a:t> (E),</a:t>
            </a:r>
          </a:p>
          <a:p>
            <a:pPr marL="0" indent="0" algn="ctr">
              <a:buNone/>
            </a:pPr>
            <a:r>
              <a:rPr lang="en-GB" sz="2600" i="1" dirty="0">
                <a:sym typeface="Wingdings" panose="05000000000000000000" pitchFamily="2" charset="2"/>
              </a:rPr>
              <a:t>T  int </a:t>
            </a:r>
          </a:p>
          <a:p>
            <a:pPr marL="0" indent="0" algn="ctr">
              <a:buNone/>
            </a:pPr>
            <a:endParaRPr lang="en-GB" sz="2600" i="1" dirty="0">
              <a:sym typeface="Wingdings" panose="05000000000000000000" pitchFamily="2" charset="2"/>
            </a:endParaRPr>
          </a:p>
          <a:p>
            <a:pPr marL="0" indent="0">
              <a:buNone/>
            </a:pPr>
            <a:r>
              <a:rPr lang="en-GB" sz="2600" dirty="0">
                <a:sym typeface="Wingdings" panose="05000000000000000000" pitchFamily="2" charset="2"/>
              </a:rPr>
              <a:t>According to our theorem, it means that there should be a finite number of dot representations for the production rules of that CFG.</a:t>
            </a:r>
          </a:p>
        </p:txBody>
      </p:sp>
      <p:sp>
        <p:nvSpPr>
          <p:cNvPr id="4" name="Content Placeholder 3">
            <a:extLst>
              <a:ext uri="{FF2B5EF4-FFF2-40B4-BE49-F238E27FC236}">
                <a16:creationId xmlns:a16="http://schemas.microsoft.com/office/drawing/2014/main" id="{CB1BC93C-4B0B-9F58-415B-817F3F6A5E67}"/>
              </a:ext>
            </a:extLst>
          </p:cNvPr>
          <p:cNvSpPr>
            <a:spLocks noGrp="1"/>
          </p:cNvSpPr>
          <p:nvPr>
            <p:ph sz="half" idx="2"/>
          </p:nvPr>
        </p:nvSpPr>
        <p:spPr>
          <a:xfrm>
            <a:off x="6172200" y="1825625"/>
            <a:ext cx="5181600" cy="5032374"/>
          </a:xfrm>
        </p:spPr>
        <p:txBody>
          <a:bodyPr>
            <a:normAutofit/>
          </a:bodyPr>
          <a:lstStyle/>
          <a:p>
            <a:pPr marL="0" indent="0">
              <a:buNone/>
            </a:pPr>
            <a:r>
              <a:rPr lang="en-GB" sz="2800" dirty="0">
                <a:sym typeface="Wingdings" panose="05000000000000000000" pitchFamily="2" charset="2"/>
              </a:rPr>
              <a:t>That is true and shown below.</a:t>
            </a:r>
          </a:p>
          <a:p>
            <a:pPr marL="0" indent="0">
              <a:buNone/>
            </a:pPr>
            <a:r>
              <a:rPr lang="en-GB" sz="2800" dirty="0">
                <a:sym typeface="Wingdings" panose="05000000000000000000" pitchFamily="2" charset="2"/>
              </a:rPr>
              <a:t>(</a:t>
            </a:r>
            <a:r>
              <a:rPr lang="en-GB" sz="2800" b="1" dirty="0">
                <a:sym typeface="Wingdings" panose="05000000000000000000" pitchFamily="2" charset="2"/>
              </a:rPr>
              <a:t>Note: </a:t>
            </a:r>
            <a:r>
              <a:rPr lang="en-GB" dirty="0">
                <a:sym typeface="Wingdings" panose="05000000000000000000" pitchFamily="2" charset="2"/>
              </a:rPr>
              <a:t>W</a:t>
            </a:r>
            <a:r>
              <a:rPr lang="en-GB" sz="2800" dirty="0">
                <a:sym typeface="Wingdings" panose="05000000000000000000" pitchFamily="2" charset="2"/>
              </a:rPr>
              <a:t>e have also added the dot representations for the start symbol of our CFG, which is </a:t>
            </a:r>
            <a:r>
              <a:rPr lang="en-GB" sz="2800" i="1" dirty="0">
                <a:sym typeface="Wingdings" panose="05000000000000000000" pitchFamily="2" charset="2"/>
              </a:rPr>
              <a:t>E</a:t>
            </a:r>
            <a:r>
              <a:rPr lang="en-GB" sz="2800" dirty="0">
                <a:sym typeface="Wingdings" panose="05000000000000000000" pitchFamily="2" charset="2"/>
              </a:rPr>
              <a:t>).</a:t>
            </a:r>
            <a:endParaRPr lang="en-GB" sz="2800" dirty="0"/>
          </a:p>
          <a:p>
            <a:r>
              <a:rPr lang="en-GB" i="1" dirty="0"/>
              <a:t>.E, E., </a:t>
            </a:r>
          </a:p>
          <a:p>
            <a:r>
              <a:rPr lang="en-GB" i="1" dirty="0"/>
              <a:t>.T, T.,</a:t>
            </a:r>
          </a:p>
          <a:p>
            <a:r>
              <a:rPr lang="en-GB" i="1" dirty="0"/>
              <a:t>.E+T, E.+T, E+.T, E+T.,</a:t>
            </a:r>
          </a:p>
          <a:p>
            <a:r>
              <a:rPr lang="en-GB" i="1" dirty="0"/>
              <a:t>.(E), (.E), (E.), (E).,</a:t>
            </a:r>
          </a:p>
          <a:p>
            <a:r>
              <a:rPr lang="en-GB" i="1" dirty="0"/>
              <a:t>.int, int.</a:t>
            </a:r>
          </a:p>
        </p:txBody>
      </p:sp>
    </p:spTree>
    <p:extLst>
      <p:ext uri="{BB962C8B-B14F-4D97-AF65-F5344CB8AC3E}">
        <p14:creationId xmlns:p14="http://schemas.microsoft.com/office/powerpoint/2010/main" val="3204937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LR(0) items </a:t>
            </a:r>
            <a:r>
              <a:rPr lang="en-GB" b="1" dirty="0"/>
              <a:t>for a given CFG):</a:t>
            </a:r>
          </a:p>
          <a:p>
            <a:pPr marL="0" indent="0">
              <a:buNone/>
            </a:pPr>
            <a:r>
              <a:rPr lang="en-GB" dirty="0"/>
              <a:t>For a given CFG, </a:t>
            </a:r>
            <a:r>
              <a:rPr lang="en-GB" b="1" dirty="0"/>
              <a:t>all the possible right hand side formulas of all the production rules and their possible variations in terms of dot positions</a:t>
            </a:r>
            <a:r>
              <a:rPr lang="en-GB" dirty="0"/>
              <a:t>, produce what is commonly referred to as the </a:t>
            </a:r>
            <a:r>
              <a:rPr lang="en-GB" b="1" dirty="0">
                <a:solidFill>
                  <a:srgbClr val="00B050"/>
                </a:solidFill>
              </a:rPr>
              <a:t>LR(0) items </a:t>
            </a:r>
            <a:r>
              <a:rPr lang="en-GB" dirty="0"/>
              <a:t>of the CFG. In the case of our previous CFG, the LR(0) items are simply:</a:t>
            </a:r>
          </a:p>
          <a:p>
            <a:r>
              <a:rPr lang="en-GB" i="1" dirty="0"/>
              <a:t>.E, E., </a:t>
            </a:r>
          </a:p>
          <a:p>
            <a:r>
              <a:rPr lang="en-GB" i="1" dirty="0"/>
              <a:t>.T, T.,</a:t>
            </a:r>
          </a:p>
          <a:p>
            <a:r>
              <a:rPr lang="en-GB" i="1" dirty="0"/>
              <a:t>.E+T, E.+T, E+.T, E+T.,</a:t>
            </a:r>
          </a:p>
          <a:p>
            <a:r>
              <a:rPr lang="en-GB" i="1" dirty="0"/>
              <a:t>.(E), (.E), (E.), (E).,</a:t>
            </a:r>
          </a:p>
          <a:p>
            <a:r>
              <a:rPr lang="en-GB" i="1" dirty="0"/>
              <a:t>.int, int.</a:t>
            </a:r>
          </a:p>
          <a:p>
            <a:pPr marL="0" indent="0">
              <a:buNone/>
            </a:pPr>
            <a:endParaRPr lang="en-SG" b="1" dirty="0"/>
          </a:p>
        </p:txBody>
      </p:sp>
    </p:spTree>
    <p:extLst>
      <p:ext uri="{BB962C8B-B14F-4D97-AF65-F5344CB8AC3E}">
        <p14:creationId xmlns:p14="http://schemas.microsoft.com/office/powerpoint/2010/main" val="3812859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LR(1) items </a:t>
            </a:r>
            <a:r>
              <a:rPr lang="en-GB" b="1" dirty="0"/>
              <a:t>for a given CFG):</a:t>
            </a:r>
          </a:p>
          <a:p>
            <a:pPr marL="0" indent="0">
              <a:buNone/>
            </a:pPr>
            <a:r>
              <a:rPr lang="en-GB" dirty="0"/>
              <a:t>For a given CFG, the LR(1) items are the set of all possible tuples</a:t>
            </a:r>
            <a:br>
              <a:rPr lang="en-GB" dirty="0"/>
            </a:br>
            <a:r>
              <a:rPr lang="en-GB" dirty="0"/>
              <a:t>(A → α.Bβ, a), where</a:t>
            </a:r>
          </a:p>
          <a:p>
            <a:r>
              <a:rPr lang="en-GB" dirty="0"/>
              <a:t>A is a non-terminal symbol,</a:t>
            </a:r>
          </a:p>
          <a:p>
            <a:r>
              <a:rPr lang="en-GB" dirty="0"/>
              <a:t>α and β are strings of terminal and nonterminal symbols,</a:t>
            </a:r>
          </a:p>
          <a:p>
            <a:r>
              <a:rPr lang="en-GB" dirty="0"/>
              <a:t>B is a nonterminal symbol,</a:t>
            </a:r>
          </a:p>
          <a:p>
            <a:r>
              <a:rPr lang="en-GB" dirty="0"/>
              <a:t>and a is a lookahead symbol (all possible terminal symbols in the CFG or the end of string $ symbol).</a:t>
            </a:r>
          </a:p>
        </p:txBody>
      </p:sp>
    </p:spTree>
    <p:extLst>
      <p:ext uri="{BB962C8B-B14F-4D97-AF65-F5344CB8AC3E}">
        <p14:creationId xmlns:p14="http://schemas.microsoft.com/office/powerpoint/2010/main" val="3182693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Some examples of LR(1) items for our CFG are then:</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starting to parse the non-terminal E, and we expect to see a T followed by a + symbol.</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parsing the non-terminal E, and we expect to see a T followed by a closing parenthesis.</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E +. T, +): </a:t>
            </a:r>
            <a:r>
              <a:rPr lang="en-GB" dirty="0"/>
              <a:t>This LR(1) item indicates that we are parsing the non-terminal E, and we have already seen some prefix of the form “E + ...” and we expect to see a T followed by a + symbol.</a:t>
            </a:r>
          </a:p>
          <a:p>
            <a:pPr marL="0" indent="0">
              <a:buNone/>
            </a:pPr>
            <a:br>
              <a:rPr lang="en-GB" b="1" dirty="0"/>
            </a:br>
            <a:r>
              <a:rPr lang="en-GB" b="1" dirty="0"/>
              <a:t>Important: there is a finite number of LR(1) items in any given CFG.</a:t>
            </a:r>
          </a:p>
        </p:txBody>
      </p:sp>
    </p:spTree>
    <p:extLst>
      <p:ext uri="{BB962C8B-B14F-4D97-AF65-F5344CB8AC3E}">
        <p14:creationId xmlns:p14="http://schemas.microsoft.com/office/powerpoint/2010/main" val="3528833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8712-5D1F-6D7A-4302-BEA3B9FE2D89}"/>
              </a:ext>
            </a:extLst>
          </p:cNvPr>
          <p:cNvSpPr>
            <a:spLocks noGrp="1"/>
          </p:cNvSpPr>
          <p:nvPr>
            <p:ph type="title"/>
          </p:nvPr>
        </p:nvSpPr>
        <p:spPr/>
        <p:txBody>
          <a:bodyPr/>
          <a:lstStyle/>
          <a:p>
            <a:r>
              <a:rPr lang="en-GB" dirty="0"/>
              <a:t>Building an FSM: states</a:t>
            </a:r>
            <a:endParaRPr lang="en-SG" dirty="0"/>
          </a:p>
        </p:txBody>
      </p:sp>
      <p:sp>
        <p:nvSpPr>
          <p:cNvPr id="3" name="Content Placeholder 2">
            <a:extLst>
              <a:ext uri="{FF2B5EF4-FFF2-40B4-BE49-F238E27FC236}">
                <a16:creationId xmlns:a16="http://schemas.microsoft.com/office/drawing/2014/main" id="{A6071F63-1F9E-DDA1-5ACC-83115C4F3E5B}"/>
              </a:ext>
            </a:extLst>
          </p:cNvPr>
          <p:cNvSpPr>
            <a:spLocks noGrp="1"/>
          </p:cNvSpPr>
          <p:nvPr>
            <p:ph idx="1"/>
          </p:nvPr>
        </p:nvSpPr>
        <p:spPr/>
        <p:txBody>
          <a:bodyPr/>
          <a:lstStyle/>
          <a:p>
            <a:r>
              <a:rPr lang="en-GB" dirty="0"/>
              <a:t>Let us use these </a:t>
            </a:r>
            <a:r>
              <a:rPr lang="en-GB" b="1" dirty="0"/>
              <a:t>LR(1) items </a:t>
            </a:r>
            <a:r>
              <a:rPr lang="en-GB" dirty="0"/>
              <a:t>as </a:t>
            </a:r>
            <a:r>
              <a:rPr lang="en-GB" b="1" dirty="0">
                <a:solidFill>
                  <a:schemeClr val="accent2"/>
                </a:solidFill>
              </a:rPr>
              <a:t>states</a:t>
            </a:r>
            <a:r>
              <a:rPr lang="en-GB" b="1" dirty="0"/>
              <a:t> for an FSM of some sort!</a:t>
            </a:r>
          </a:p>
          <a:p>
            <a:r>
              <a:rPr lang="en-GB" dirty="0"/>
              <a:t>How about the </a:t>
            </a:r>
            <a:r>
              <a:rPr lang="en-GB" b="1" dirty="0"/>
              <a:t>input string </a:t>
            </a:r>
            <a:r>
              <a:rPr lang="en-GB" dirty="0"/>
              <a:t>to be used for that FSM?</a:t>
            </a:r>
            <a:br>
              <a:rPr lang="en-GB" dirty="0"/>
            </a:br>
            <a:r>
              <a:rPr lang="en-GB" dirty="0"/>
              <a:t>As before, let us use the current left string in our parser stack.</a:t>
            </a:r>
          </a:p>
          <a:p>
            <a:r>
              <a:rPr lang="en-GB" dirty="0"/>
              <a:t>How about our FSM </a:t>
            </a:r>
            <a:r>
              <a:rPr lang="en-GB" b="1" dirty="0">
                <a:solidFill>
                  <a:schemeClr val="accent2">
                    <a:lumMod val="50000"/>
                  </a:schemeClr>
                </a:solidFill>
              </a:rPr>
              <a:t>actions</a:t>
            </a:r>
            <a:r>
              <a:rPr lang="en-GB" dirty="0"/>
              <a:t>? As before, could consist of any terminal or non-terminal symbols in our CFG.</a:t>
            </a:r>
          </a:p>
          <a:p>
            <a:endParaRPr lang="en-GB" dirty="0"/>
          </a:p>
          <a:p>
            <a:r>
              <a:rPr lang="en-GB" dirty="0"/>
              <a:t>How to establish a </a:t>
            </a:r>
            <a:r>
              <a:rPr lang="en-GB" b="1" dirty="0">
                <a:solidFill>
                  <a:srgbClr val="7030A0"/>
                </a:solidFill>
              </a:rPr>
              <a:t>transition logic </a:t>
            </a:r>
            <a:r>
              <a:rPr lang="en-GB" dirty="0"/>
              <a:t>for our FSM then?</a:t>
            </a:r>
            <a:endParaRPr lang="en-SG" dirty="0"/>
          </a:p>
        </p:txBody>
      </p:sp>
    </p:spTree>
    <p:extLst>
      <p:ext uri="{BB962C8B-B14F-4D97-AF65-F5344CB8AC3E}">
        <p14:creationId xmlns:p14="http://schemas.microsoft.com/office/powerpoint/2010/main" val="300865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6271985-EB01-8375-D27A-D9DAA06FE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FB500BFE-7020-A445-F632-6EF6F8F9CFEC}"/>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spTree>
    <p:extLst>
      <p:ext uri="{BB962C8B-B14F-4D97-AF65-F5344CB8AC3E}">
        <p14:creationId xmlns:p14="http://schemas.microsoft.com/office/powerpoint/2010/main" val="1805512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3" name="TextBox 2">
            <a:extLst>
              <a:ext uri="{FF2B5EF4-FFF2-40B4-BE49-F238E27FC236}">
                <a16:creationId xmlns:a16="http://schemas.microsoft.com/office/drawing/2014/main" id="{85BC202A-AB3D-0807-3CAA-0B07CEBBB6BB}"/>
              </a:ext>
            </a:extLst>
          </p:cNvPr>
          <p:cNvSpPr txBox="1"/>
          <p:nvPr/>
        </p:nvSpPr>
        <p:spPr>
          <a:xfrm>
            <a:off x="148492" y="6330462"/>
            <a:ext cx="4767385" cy="461665"/>
          </a:xfrm>
          <a:prstGeom prst="rect">
            <a:avLst/>
          </a:prstGeom>
          <a:noFill/>
        </p:spPr>
        <p:txBody>
          <a:bodyPr wrap="square" rtlCol="0">
            <a:spAutoFit/>
          </a:bodyPr>
          <a:lstStyle/>
          <a:p>
            <a:r>
              <a:rPr lang="en-GB" sz="2400" b="1" dirty="0"/>
              <a:t>Note: </a:t>
            </a:r>
            <a:r>
              <a:rPr lang="en-GB" sz="2400" dirty="0"/>
              <a:t>it is incomplete!</a:t>
            </a:r>
            <a:endParaRPr lang="en-SG" sz="2400" dirty="0"/>
          </a:p>
        </p:txBody>
      </p:sp>
    </p:spTree>
    <p:extLst>
      <p:ext uri="{BB962C8B-B14F-4D97-AF65-F5344CB8AC3E}">
        <p14:creationId xmlns:p14="http://schemas.microsoft.com/office/powerpoint/2010/main" val="866251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endParaRPr lang="en-SG" dirty="0"/>
          </a:p>
        </p:txBody>
      </p:sp>
    </p:spTree>
    <p:extLst>
      <p:ext uri="{BB962C8B-B14F-4D97-AF65-F5344CB8AC3E}">
        <p14:creationId xmlns:p14="http://schemas.microsoft.com/office/powerpoint/2010/main" val="3032348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9" y="5588000"/>
            <a:ext cx="3594710" cy="523220"/>
          </a:xfrm>
          <a:prstGeom prst="rect">
            <a:avLst/>
          </a:prstGeom>
          <a:noFill/>
        </p:spPr>
        <p:txBody>
          <a:bodyPr wrap="square" rtlCol="0">
            <a:spAutoFit/>
          </a:bodyPr>
          <a:lstStyle/>
          <a:p>
            <a:r>
              <a:rPr lang="en-GB" sz="2800" dirty="0"/>
              <a:t>Etc.</a:t>
            </a:r>
            <a:endParaRPr lang="en-SG" sz="2800" dirty="0"/>
          </a:p>
        </p:txBody>
      </p:sp>
    </p:spTree>
    <p:extLst>
      <p:ext uri="{BB962C8B-B14F-4D97-AF65-F5344CB8AC3E}">
        <p14:creationId xmlns:p14="http://schemas.microsoft.com/office/powerpoint/2010/main" val="4202317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7366605-46F2-9B8C-9EC7-538509D91322}"/>
              </a:ext>
            </a:extLst>
          </p:cNvPr>
          <p:cNvSpPr/>
          <p:nvPr/>
        </p:nvSpPr>
        <p:spPr>
          <a:xfrm>
            <a:off x="1326319" y="4211899"/>
            <a:ext cx="3750240" cy="932204"/>
          </a:xfrm>
          <a:custGeom>
            <a:avLst/>
            <a:gdLst>
              <a:gd name="connsiteX0" fmla="*/ 252389 w 3750240"/>
              <a:gd name="connsiteY0" fmla="*/ 227239 h 932204"/>
              <a:gd name="connsiteX1" fmla="*/ 33558 w 3750240"/>
              <a:gd name="connsiteY1" fmla="*/ 313209 h 932204"/>
              <a:gd name="connsiteX2" fmla="*/ 174235 w 3750240"/>
              <a:gd name="connsiteY2" fmla="*/ 492963 h 932204"/>
              <a:gd name="connsiteX3" fmla="*/ 1612266 w 3750240"/>
              <a:gd name="connsiteY3" fmla="*/ 485147 h 932204"/>
              <a:gd name="connsiteX4" fmla="*/ 1846727 w 3750240"/>
              <a:gd name="connsiteY4" fmla="*/ 922809 h 932204"/>
              <a:gd name="connsiteX5" fmla="*/ 2143712 w 3750240"/>
              <a:gd name="connsiteY5" fmla="*/ 766501 h 932204"/>
              <a:gd name="connsiteX6" fmla="*/ 2081189 w 3750240"/>
              <a:gd name="connsiteY6" fmla="*/ 547670 h 932204"/>
              <a:gd name="connsiteX7" fmla="*/ 1979589 w 3750240"/>
              <a:gd name="connsiteY7" fmla="*/ 391363 h 932204"/>
              <a:gd name="connsiteX8" fmla="*/ 2042112 w 3750240"/>
              <a:gd name="connsiteY8" fmla="*/ 305393 h 932204"/>
              <a:gd name="connsiteX9" fmla="*/ 3589558 w 3750240"/>
              <a:gd name="connsiteY9" fmla="*/ 266316 h 932204"/>
              <a:gd name="connsiteX10" fmla="*/ 3527035 w 3750240"/>
              <a:gd name="connsiteY10" fmla="*/ 31855 h 932204"/>
              <a:gd name="connsiteX11" fmla="*/ 2042112 w 3750240"/>
              <a:gd name="connsiteY11" fmla="*/ 24039 h 932204"/>
              <a:gd name="connsiteX12" fmla="*/ 1713866 w 3750240"/>
              <a:gd name="connsiteY12" fmla="*/ 235055 h 932204"/>
              <a:gd name="connsiteX13" fmla="*/ 252389 w 3750240"/>
              <a:gd name="connsiteY13" fmla="*/ 227239 h 93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0240" h="932204">
                <a:moveTo>
                  <a:pt x="252389" y="227239"/>
                </a:moveTo>
                <a:cubicBezTo>
                  <a:pt x="-27662" y="240265"/>
                  <a:pt x="46584" y="268922"/>
                  <a:pt x="33558" y="313209"/>
                </a:cubicBezTo>
                <a:cubicBezTo>
                  <a:pt x="20532" y="357496"/>
                  <a:pt x="-88883" y="464307"/>
                  <a:pt x="174235" y="492963"/>
                </a:cubicBezTo>
                <a:cubicBezTo>
                  <a:pt x="437353" y="521619"/>
                  <a:pt x="1333517" y="413506"/>
                  <a:pt x="1612266" y="485147"/>
                </a:cubicBezTo>
                <a:cubicBezTo>
                  <a:pt x="1891015" y="556788"/>
                  <a:pt x="1758153" y="875917"/>
                  <a:pt x="1846727" y="922809"/>
                </a:cubicBezTo>
                <a:cubicBezTo>
                  <a:pt x="1935301" y="969701"/>
                  <a:pt x="2104635" y="829024"/>
                  <a:pt x="2143712" y="766501"/>
                </a:cubicBezTo>
                <a:cubicBezTo>
                  <a:pt x="2182789" y="703978"/>
                  <a:pt x="2108543" y="610193"/>
                  <a:pt x="2081189" y="547670"/>
                </a:cubicBezTo>
                <a:cubicBezTo>
                  <a:pt x="2053835" y="485147"/>
                  <a:pt x="1986102" y="431742"/>
                  <a:pt x="1979589" y="391363"/>
                </a:cubicBezTo>
                <a:cubicBezTo>
                  <a:pt x="1973076" y="350984"/>
                  <a:pt x="1773784" y="326234"/>
                  <a:pt x="2042112" y="305393"/>
                </a:cubicBezTo>
                <a:cubicBezTo>
                  <a:pt x="2310440" y="284552"/>
                  <a:pt x="3342071" y="311906"/>
                  <a:pt x="3589558" y="266316"/>
                </a:cubicBezTo>
                <a:cubicBezTo>
                  <a:pt x="3837045" y="220726"/>
                  <a:pt x="3784943" y="72234"/>
                  <a:pt x="3527035" y="31855"/>
                </a:cubicBezTo>
                <a:cubicBezTo>
                  <a:pt x="3269127" y="-8525"/>
                  <a:pt x="2344307" y="-9828"/>
                  <a:pt x="2042112" y="24039"/>
                </a:cubicBezTo>
                <a:cubicBezTo>
                  <a:pt x="1739917" y="57906"/>
                  <a:pt x="2010851" y="202491"/>
                  <a:pt x="1713866" y="235055"/>
                </a:cubicBezTo>
                <a:cubicBezTo>
                  <a:pt x="1416881" y="267619"/>
                  <a:pt x="532440" y="214213"/>
                  <a:pt x="252389" y="227239"/>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B803E319-CB6A-9EB8-EECA-2B23A6AF11C7}"/>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99546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p>
          <a:p>
            <a:pPr marL="0" indent="0">
              <a:buNone/>
            </a:pPr>
            <a:endParaRPr lang="en-GB" dirty="0"/>
          </a:p>
          <a:p>
            <a:pPr marL="0" indent="0">
              <a:buNone/>
            </a:pPr>
            <a:r>
              <a:rPr lang="en-GB" b="1" dirty="0"/>
              <a:t>Rule #2, </a:t>
            </a:r>
            <a:r>
              <a:rPr lang="en-GB" b="1" dirty="0" err="1"/>
              <a:t>GoTo</a:t>
            </a:r>
            <a:r>
              <a:rPr lang="en-GB" dirty="0"/>
              <a:t>: If there is an LR(1) item of the form (A → α.𝑋β, s) used as the current state and </a:t>
            </a:r>
            <a:r>
              <a:rPr lang="en-GB" b="1" dirty="0"/>
              <a:t>𝑋 is a non-terminal</a:t>
            </a:r>
            <a:r>
              <a:rPr lang="en-GB" dirty="0"/>
              <a:t>, add a transition to the state containing the item (A → α𝑋.β, s) on the symbol 𝑋.</a:t>
            </a:r>
            <a:br>
              <a:rPr lang="en-GB" dirty="0"/>
            </a:br>
            <a:r>
              <a:rPr lang="en-GB" i="1" dirty="0"/>
              <a:t>(Roughly similar)</a:t>
            </a:r>
            <a:endParaRPr lang="en-SG" i="1" dirty="0"/>
          </a:p>
        </p:txBody>
      </p:sp>
    </p:spTree>
    <p:extLst>
      <p:ext uri="{BB962C8B-B14F-4D97-AF65-F5344CB8AC3E}">
        <p14:creationId xmlns:p14="http://schemas.microsoft.com/office/powerpoint/2010/main" val="2698810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#2</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13" name="Oval 12">
            <a:extLst>
              <a:ext uri="{FF2B5EF4-FFF2-40B4-BE49-F238E27FC236}">
                <a16:creationId xmlns:a16="http://schemas.microsoft.com/office/drawing/2014/main" id="{7CE7CEA0-81E2-7BE5-FD39-21846A5B4423}"/>
              </a:ext>
            </a:extLst>
          </p:cNvPr>
          <p:cNvSpPr/>
          <p:nvPr/>
        </p:nvSpPr>
        <p:spPr>
          <a:xfrm>
            <a:off x="579428"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14" name="Straight Arrow Connector 13">
            <a:extLst>
              <a:ext uri="{FF2B5EF4-FFF2-40B4-BE49-F238E27FC236}">
                <a16:creationId xmlns:a16="http://schemas.microsoft.com/office/drawing/2014/main" id="{6C89ACAB-3D88-4A47-6E42-CBD8C0B559E3}"/>
              </a:ext>
            </a:extLst>
          </p:cNvPr>
          <p:cNvCxnSpPr>
            <a:cxnSpLocks/>
            <a:stCxn id="13" idx="6"/>
            <a:endCxn id="6" idx="2"/>
          </p:cNvCxnSpPr>
          <p:nvPr/>
        </p:nvCxnSpPr>
        <p:spPr>
          <a:xfrm>
            <a:off x="1659428"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F0F77CB5-3C11-08EE-1A14-2A401B730A88}"/>
              </a:ext>
            </a:extLst>
          </p:cNvPr>
          <p:cNvSpPr txBox="1"/>
          <p:nvPr/>
        </p:nvSpPr>
        <p:spPr>
          <a:xfrm>
            <a:off x="1981259" y="2513201"/>
            <a:ext cx="484554" cy="369332"/>
          </a:xfrm>
          <a:prstGeom prst="rect">
            <a:avLst/>
          </a:prstGeom>
          <a:noFill/>
        </p:spPr>
        <p:txBody>
          <a:bodyPr wrap="square" rtlCol="0">
            <a:spAutoFit/>
          </a:bodyPr>
          <a:lstStyle/>
          <a:p>
            <a:r>
              <a:rPr lang="en-GB" dirty="0"/>
              <a:t>E</a:t>
            </a:r>
          </a:p>
        </p:txBody>
      </p:sp>
      <p:sp>
        <p:nvSpPr>
          <p:cNvPr id="16" name="Oval 15">
            <a:extLst>
              <a:ext uri="{FF2B5EF4-FFF2-40B4-BE49-F238E27FC236}">
                <a16:creationId xmlns:a16="http://schemas.microsoft.com/office/drawing/2014/main" id="{BF567BC3-175A-0178-1657-B72910B9D9C0}"/>
              </a:ext>
            </a:extLst>
          </p:cNvPr>
          <p:cNvSpPr/>
          <p:nvPr/>
        </p:nvSpPr>
        <p:spPr>
          <a:xfrm>
            <a:off x="7204079"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20" name="Straight Arrow Connector 19">
            <a:extLst>
              <a:ext uri="{FF2B5EF4-FFF2-40B4-BE49-F238E27FC236}">
                <a16:creationId xmlns:a16="http://schemas.microsoft.com/office/drawing/2014/main" id="{0051AAC2-7A6C-4A9E-0359-751BEE714B2B}"/>
              </a:ext>
            </a:extLst>
          </p:cNvPr>
          <p:cNvCxnSpPr>
            <a:cxnSpLocks/>
            <a:stCxn id="10" idx="6"/>
            <a:endCxn id="16" idx="2"/>
          </p:cNvCxnSpPr>
          <p:nvPr/>
        </p:nvCxnSpPr>
        <p:spPr>
          <a:xfrm>
            <a:off x="6075862"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5C585A22-1BE3-DA9B-63C7-BD599C6027CD}"/>
              </a:ext>
            </a:extLst>
          </p:cNvPr>
          <p:cNvSpPr txBox="1"/>
          <p:nvPr/>
        </p:nvSpPr>
        <p:spPr>
          <a:xfrm>
            <a:off x="6397693" y="2591723"/>
            <a:ext cx="484554" cy="369332"/>
          </a:xfrm>
          <a:prstGeom prst="rect">
            <a:avLst/>
          </a:prstGeom>
          <a:noFill/>
        </p:spPr>
        <p:txBody>
          <a:bodyPr wrap="square" rtlCol="0">
            <a:spAutoFit/>
          </a:bodyPr>
          <a:lstStyle/>
          <a:p>
            <a:r>
              <a:rPr lang="en-GB" dirty="0"/>
              <a:t>T</a:t>
            </a: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5" name="Straight Arrow Connector 24">
            <a:extLst>
              <a:ext uri="{FF2B5EF4-FFF2-40B4-BE49-F238E27FC236}">
                <a16:creationId xmlns:a16="http://schemas.microsoft.com/office/drawing/2014/main" id="{247CEBF2-DB70-F457-8278-B49B61D4EA49}"/>
              </a:ext>
            </a:extLst>
          </p:cNvPr>
          <p:cNvCxnSpPr>
            <a:cxnSpLocks/>
            <a:stCxn id="24" idx="6"/>
            <a:endCxn id="27" idx="2"/>
          </p:cNvCxnSpPr>
          <p:nvPr/>
        </p:nvCxnSpPr>
        <p:spPr>
          <a:xfrm>
            <a:off x="3840290"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12B2472E-D203-E26E-6CA5-5CEBE4FC4651}"/>
              </a:ext>
            </a:extLst>
          </p:cNvPr>
          <p:cNvSpPr txBox="1"/>
          <p:nvPr/>
        </p:nvSpPr>
        <p:spPr>
          <a:xfrm>
            <a:off x="4062660" y="4143077"/>
            <a:ext cx="484554" cy="369332"/>
          </a:xfrm>
          <a:prstGeom prst="rect">
            <a:avLst/>
          </a:prstGeom>
          <a:noFill/>
        </p:spPr>
        <p:txBody>
          <a:bodyPr wrap="square" rtlCol="0">
            <a:spAutoFit/>
          </a:bodyPr>
          <a:lstStyle/>
          <a:p>
            <a:r>
              <a:rPr lang="en-GB" dirty="0"/>
              <a:t>E</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9" y="5588000"/>
            <a:ext cx="3594710" cy="523220"/>
          </a:xfrm>
          <a:prstGeom prst="rect">
            <a:avLst/>
          </a:prstGeom>
          <a:noFill/>
        </p:spPr>
        <p:txBody>
          <a:bodyPr wrap="square" rtlCol="0">
            <a:spAutoFit/>
          </a:bodyPr>
          <a:lstStyle/>
          <a:p>
            <a:r>
              <a:rPr lang="en-GB" sz="2800" dirty="0"/>
              <a:t>Etc.</a:t>
            </a:r>
            <a:endParaRPr lang="en-SG" sz="2800" dirty="0"/>
          </a:p>
        </p:txBody>
      </p:sp>
    </p:spTree>
    <p:extLst>
      <p:ext uri="{BB962C8B-B14F-4D97-AF65-F5344CB8AC3E}">
        <p14:creationId xmlns:p14="http://schemas.microsoft.com/office/powerpoint/2010/main" val="68624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3" name="Freeform: Shape 2">
            <a:extLst>
              <a:ext uri="{FF2B5EF4-FFF2-40B4-BE49-F238E27FC236}">
                <a16:creationId xmlns:a16="http://schemas.microsoft.com/office/drawing/2014/main" id="{E37AF8AF-1643-96B8-4218-AD65C5409D47}"/>
              </a:ext>
            </a:extLst>
          </p:cNvPr>
          <p:cNvSpPr/>
          <p:nvPr/>
        </p:nvSpPr>
        <p:spPr>
          <a:xfrm>
            <a:off x="1256774" y="4190413"/>
            <a:ext cx="3773854" cy="1750530"/>
          </a:xfrm>
          <a:custGeom>
            <a:avLst/>
            <a:gdLst>
              <a:gd name="connsiteX0" fmla="*/ 3557503 w 3773854"/>
              <a:gd name="connsiteY0" fmla="*/ 29895 h 1750530"/>
              <a:gd name="connsiteX1" fmla="*/ 2119472 w 3773854"/>
              <a:gd name="connsiteY1" fmla="*/ 61156 h 1750530"/>
              <a:gd name="connsiteX2" fmla="*/ 2049134 w 3773854"/>
              <a:gd name="connsiteY2" fmla="*/ 412849 h 1750530"/>
              <a:gd name="connsiteX3" fmla="*/ 2033503 w 3773854"/>
              <a:gd name="connsiteY3" fmla="*/ 741095 h 1750530"/>
              <a:gd name="connsiteX4" fmla="*/ 1001872 w 3773854"/>
              <a:gd name="connsiteY4" fmla="*/ 991187 h 1750530"/>
              <a:gd name="connsiteX5" fmla="*/ 157811 w 3773854"/>
              <a:gd name="connsiteY5" fmla="*/ 1452295 h 1750530"/>
              <a:gd name="connsiteX6" fmla="*/ 165626 w 3773854"/>
              <a:gd name="connsiteY6" fmla="*/ 1725833 h 1750530"/>
              <a:gd name="connsiteX7" fmla="*/ 1853749 w 3773854"/>
              <a:gd name="connsiteY7" fmla="*/ 1710202 h 1750530"/>
              <a:gd name="connsiteX8" fmla="*/ 1705257 w 3773854"/>
              <a:gd name="connsiteY8" fmla="*/ 1483556 h 1750530"/>
              <a:gd name="connsiteX9" fmla="*/ 1291041 w 3773854"/>
              <a:gd name="connsiteY9" fmla="*/ 1460110 h 1750530"/>
              <a:gd name="connsiteX10" fmla="*/ 2361749 w 3773854"/>
              <a:gd name="connsiteY10" fmla="*/ 811433 h 1750530"/>
              <a:gd name="connsiteX11" fmla="*/ 2369564 w 3773854"/>
              <a:gd name="connsiteY11" fmla="*/ 389402 h 1750530"/>
              <a:gd name="connsiteX12" fmla="*/ 3643472 w 3773854"/>
              <a:gd name="connsiteY12" fmla="*/ 373772 h 1750530"/>
              <a:gd name="connsiteX13" fmla="*/ 3557503 w 3773854"/>
              <a:gd name="connsiteY13" fmla="*/ 29895 h 175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3854" h="1750530">
                <a:moveTo>
                  <a:pt x="3557503" y="29895"/>
                </a:moveTo>
                <a:cubicBezTo>
                  <a:pt x="3303503" y="-22208"/>
                  <a:pt x="2370867" y="-2670"/>
                  <a:pt x="2119472" y="61156"/>
                </a:cubicBezTo>
                <a:cubicBezTo>
                  <a:pt x="1868077" y="124982"/>
                  <a:pt x="2063462" y="299526"/>
                  <a:pt x="2049134" y="412849"/>
                </a:cubicBezTo>
                <a:cubicBezTo>
                  <a:pt x="2034806" y="526172"/>
                  <a:pt x="2208047" y="644705"/>
                  <a:pt x="2033503" y="741095"/>
                </a:cubicBezTo>
                <a:cubicBezTo>
                  <a:pt x="1858959" y="837485"/>
                  <a:pt x="1314487" y="872654"/>
                  <a:pt x="1001872" y="991187"/>
                </a:cubicBezTo>
                <a:cubicBezTo>
                  <a:pt x="689257" y="1109720"/>
                  <a:pt x="297185" y="1329854"/>
                  <a:pt x="157811" y="1452295"/>
                </a:cubicBezTo>
                <a:cubicBezTo>
                  <a:pt x="18437" y="1574736"/>
                  <a:pt x="-117030" y="1682848"/>
                  <a:pt x="165626" y="1725833"/>
                </a:cubicBezTo>
                <a:cubicBezTo>
                  <a:pt x="448282" y="1768818"/>
                  <a:pt x="1597144" y="1750582"/>
                  <a:pt x="1853749" y="1710202"/>
                </a:cubicBezTo>
                <a:cubicBezTo>
                  <a:pt x="2110354" y="1669823"/>
                  <a:pt x="1799042" y="1525238"/>
                  <a:pt x="1705257" y="1483556"/>
                </a:cubicBezTo>
                <a:cubicBezTo>
                  <a:pt x="1611472" y="1441874"/>
                  <a:pt x="1181626" y="1572131"/>
                  <a:pt x="1291041" y="1460110"/>
                </a:cubicBezTo>
                <a:cubicBezTo>
                  <a:pt x="1400456" y="1348089"/>
                  <a:pt x="2181995" y="989884"/>
                  <a:pt x="2361749" y="811433"/>
                </a:cubicBezTo>
                <a:cubicBezTo>
                  <a:pt x="2541503" y="632982"/>
                  <a:pt x="2155943" y="462346"/>
                  <a:pt x="2369564" y="389402"/>
                </a:cubicBezTo>
                <a:cubicBezTo>
                  <a:pt x="2583185" y="316458"/>
                  <a:pt x="3442877" y="432387"/>
                  <a:pt x="3643472" y="373772"/>
                </a:cubicBezTo>
                <a:cubicBezTo>
                  <a:pt x="3844067" y="315157"/>
                  <a:pt x="3811503" y="81998"/>
                  <a:pt x="3557503" y="29895"/>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F770E140-0325-7E0B-BB60-5943BB841329}"/>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2660329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#3</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p>
          <a:p>
            <a:pPr marL="0" indent="0">
              <a:buNone/>
            </a:pPr>
            <a:r>
              <a:rPr lang="en-GB" dirty="0"/>
              <a:t>This means that some states will combine together.</a:t>
            </a:r>
            <a:endParaRPr lang="en-SG" dirty="0"/>
          </a:p>
          <a:p>
            <a:pPr marL="0" indent="0">
              <a:buNone/>
            </a:pPr>
            <a:endParaRPr lang="en-SG" dirty="0"/>
          </a:p>
        </p:txBody>
      </p:sp>
    </p:spTree>
    <p:extLst>
      <p:ext uri="{BB962C8B-B14F-4D97-AF65-F5344CB8AC3E}">
        <p14:creationId xmlns:p14="http://schemas.microsoft.com/office/powerpoint/2010/main" val="2695891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#3</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endParaRPr lang="en-GB" b="1" dirty="0"/>
          </a:p>
          <a:p>
            <a:pPr marL="0" indent="0">
              <a:buNone/>
            </a:pPr>
            <a:r>
              <a:rPr lang="en-GB" b="1" dirty="0"/>
              <a:t>For instance:</a:t>
            </a:r>
            <a:r>
              <a:rPr lang="en-GB" dirty="0"/>
              <a:t> Consider the LR(1) item </a:t>
            </a:r>
            <a:r>
              <a:rPr lang="en-SG" dirty="0"/>
              <a:t>(E → .T, $).</a:t>
            </a:r>
          </a:p>
          <a:p>
            <a:pPr marL="0" indent="0">
              <a:buNone/>
            </a:pPr>
            <a:r>
              <a:rPr lang="en-SG" dirty="0"/>
              <a:t>Here, </a:t>
            </a:r>
            <a:r>
              <a:rPr lang="en-GB" dirty="0"/>
              <a:t>α = empty string</a:t>
            </a:r>
            <a:r>
              <a:rPr lang="en-SG" dirty="0"/>
              <a:t>, X = T, and </a:t>
            </a:r>
            <a:r>
              <a:rPr lang="en-GB" dirty="0"/>
              <a:t>β = empty string and s = $.</a:t>
            </a:r>
            <a:br>
              <a:rPr lang="en-GB" dirty="0"/>
            </a:br>
            <a:r>
              <a:rPr lang="en-GB" dirty="0"/>
              <a:t>We have FIRST($) = {$}.</a:t>
            </a:r>
          </a:p>
          <a:p>
            <a:pPr marL="0" indent="0">
              <a:buNone/>
            </a:pPr>
            <a:r>
              <a:rPr lang="en-GB" dirty="0"/>
              <a:t>We will look for all LR(1) items having productions with T on the left hand side, and apply the dot on the leftmost position of the left-hand side. That is only two: </a:t>
            </a:r>
            <a:r>
              <a:rPr lang="en-SG" dirty="0"/>
              <a:t>(T → .int, $) and (T → .(E), $).</a:t>
            </a:r>
          </a:p>
          <a:p>
            <a:pPr marL="0" indent="0">
              <a:buNone/>
            </a:pPr>
            <a:r>
              <a:rPr lang="en-SG" dirty="0"/>
              <a:t>Rule #3 adds these two LR(1) items to the same state as (E → .T, $).</a:t>
            </a:r>
            <a:endParaRPr lang="en-GB" dirty="0"/>
          </a:p>
        </p:txBody>
      </p:sp>
    </p:spTree>
    <p:extLst>
      <p:ext uri="{BB962C8B-B14F-4D97-AF65-F5344CB8AC3E}">
        <p14:creationId xmlns:p14="http://schemas.microsoft.com/office/powerpoint/2010/main" val="2077722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EDCF778-7342-FB00-49BD-8FE5D702A721}"/>
              </a:ext>
            </a:extLst>
          </p:cNvPr>
          <p:cNvSpPr/>
          <p:nvPr/>
        </p:nvSpPr>
        <p:spPr>
          <a:xfrm>
            <a:off x="1158014" y="1611813"/>
            <a:ext cx="2045072" cy="295277"/>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Freeform: Shape 2">
            <a:extLst>
              <a:ext uri="{FF2B5EF4-FFF2-40B4-BE49-F238E27FC236}">
                <a16:creationId xmlns:a16="http://schemas.microsoft.com/office/drawing/2014/main" id="{BD875B90-F546-92D7-441C-B3B338A431F1}"/>
              </a:ext>
            </a:extLst>
          </p:cNvPr>
          <p:cNvSpPr/>
          <p:nvPr/>
        </p:nvSpPr>
        <p:spPr>
          <a:xfrm>
            <a:off x="1310414" y="2584827"/>
            <a:ext cx="1892672" cy="580404"/>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13B33A78-577E-4EE9-0D80-F3DA8A6B5712}"/>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195393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7EB7413-A588-D14C-B900-783025D8A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54675EDC-F586-DDDD-23BF-8474D036D250}"/>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2120076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#4</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#4, Start State</a:t>
            </a:r>
            <a:r>
              <a:rPr lang="en-GB" dirty="0"/>
              <a:t>: The start state of the LR(1) parsing automaton contains the item (S' → . E, $), where S' is the augmented start symbol and $ is the end-of-input marker.</a:t>
            </a:r>
            <a:endParaRPr lang="en-SG" dirty="0"/>
          </a:p>
        </p:txBody>
      </p:sp>
    </p:spTree>
    <p:extLst>
      <p:ext uri="{BB962C8B-B14F-4D97-AF65-F5344CB8AC3E}">
        <p14:creationId xmlns:p14="http://schemas.microsoft.com/office/powerpoint/2010/main" val="1155096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EDCF778-7342-FB00-49BD-8FE5D702A721}"/>
              </a:ext>
            </a:extLst>
          </p:cNvPr>
          <p:cNvSpPr/>
          <p:nvPr/>
        </p:nvSpPr>
        <p:spPr>
          <a:xfrm>
            <a:off x="1158014" y="1369536"/>
            <a:ext cx="2045072" cy="295277"/>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7C8AEE9D-8E3F-0D93-13AD-25E8B580AEB1}"/>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1816193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0DCC-0614-54EC-FB20-DDA3B635BB51}"/>
              </a:ext>
            </a:extLst>
          </p:cNvPr>
          <p:cNvSpPr>
            <a:spLocks noGrp="1"/>
          </p:cNvSpPr>
          <p:nvPr>
            <p:ph type="title"/>
          </p:nvPr>
        </p:nvSpPr>
        <p:spPr/>
        <p:txBody>
          <a:bodyPr/>
          <a:lstStyle/>
          <a:p>
            <a:r>
              <a:rPr lang="en-GB" dirty="0"/>
              <a:t>Getting there!</a:t>
            </a:r>
            <a:endParaRPr lang="en-SG" dirty="0"/>
          </a:p>
        </p:txBody>
      </p:sp>
      <p:sp>
        <p:nvSpPr>
          <p:cNvPr id="3" name="Content Placeholder 2">
            <a:extLst>
              <a:ext uri="{FF2B5EF4-FFF2-40B4-BE49-F238E27FC236}">
                <a16:creationId xmlns:a16="http://schemas.microsoft.com/office/drawing/2014/main" id="{70195C12-E298-C9DE-1664-AF55F060CBB3}"/>
              </a:ext>
            </a:extLst>
          </p:cNvPr>
          <p:cNvSpPr>
            <a:spLocks noGrp="1"/>
          </p:cNvSpPr>
          <p:nvPr>
            <p:ph idx="1"/>
          </p:nvPr>
        </p:nvSpPr>
        <p:spPr>
          <a:xfrm>
            <a:off x="838199" y="1825624"/>
            <a:ext cx="11080263" cy="5032375"/>
          </a:xfrm>
        </p:spPr>
        <p:txBody>
          <a:bodyPr>
            <a:normAutofit/>
          </a:bodyPr>
          <a:lstStyle/>
          <a:p>
            <a:pPr marL="0" indent="0">
              <a:buNone/>
            </a:pPr>
            <a:r>
              <a:rPr lang="en-GB" dirty="0"/>
              <a:t>Ok, so now, it means that we have managed to produce a (massive) </a:t>
            </a:r>
            <a:r>
              <a:rPr lang="en-GB" b="1" dirty="0"/>
              <a:t>deterministic</a:t>
            </a:r>
            <a:r>
              <a:rPr lang="en-GB" dirty="0"/>
              <a:t> </a:t>
            </a:r>
            <a:r>
              <a:rPr lang="en-GB" b="1" dirty="0"/>
              <a:t>FSM.</a:t>
            </a:r>
          </a:p>
          <a:p>
            <a:r>
              <a:rPr lang="en-GB" dirty="0"/>
              <a:t>This FSM is called the </a:t>
            </a:r>
            <a:r>
              <a:rPr lang="en-GB" b="1" dirty="0"/>
              <a:t>LR(1) finite state automata </a:t>
            </a:r>
            <a:r>
              <a:rPr lang="en-GB" dirty="0"/>
              <a:t>for the CFG and will be </a:t>
            </a:r>
            <a:r>
              <a:rPr lang="en-GB" b="1" dirty="0"/>
              <a:t>used by the LR(1) parser</a:t>
            </a:r>
            <a:r>
              <a:rPr lang="en-GB" dirty="0"/>
              <a:t>, in an almost identical way as shown earlier.</a:t>
            </a:r>
          </a:p>
          <a:p>
            <a:r>
              <a:rPr lang="en-GB" dirty="0"/>
              <a:t>The LR(1) will now run as follows, using one of four possible actions.</a:t>
            </a:r>
            <a:endParaRPr lang="en-SG" dirty="0"/>
          </a:p>
          <a:p>
            <a:endParaRPr lang="en-SG" dirty="0"/>
          </a:p>
        </p:txBody>
      </p:sp>
    </p:spTree>
    <p:extLst>
      <p:ext uri="{BB962C8B-B14F-4D97-AF65-F5344CB8AC3E}">
        <p14:creationId xmlns:p14="http://schemas.microsoft.com/office/powerpoint/2010/main" val="3997897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a:pPr>
            <a:r>
              <a:rPr lang="en-GB" b="1" dirty="0"/>
              <a:t>Shift</a:t>
            </a:r>
            <a:r>
              <a:rPr lang="en-GB" dirty="0"/>
              <a:t>: If the parser is in a state containing an LR(1) item of the form (A → α.𝑋β, s) and the next input symbol is 𝑋 (a terminal symbol), the parser will shift the input symbol onto the stack and move to the state connected by the 𝑋 transition. </a:t>
            </a:r>
          </a:p>
        </p:txBody>
      </p:sp>
    </p:spTree>
    <p:extLst>
      <p:ext uri="{BB962C8B-B14F-4D97-AF65-F5344CB8AC3E}">
        <p14:creationId xmlns:p14="http://schemas.microsoft.com/office/powerpoint/2010/main" val="745409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2"/>
            </a:pPr>
            <a:r>
              <a:rPr lang="en-GB" b="1" dirty="0"/>
              <a:t>Reduce</a:t>
            </a:r>
            <a:r>
              <a:rPr lang="en-GB" dirty="0"/>
              <a:t>: If the parser is in a state containing an LR(1) item of the form (A → α. , s) and the next input symbol matches the lookahead symbol s, the parser will perform a reduction using the production rule A → α. It will pop|α|symbols (|α|being the length of α) from the stack, go to the state at the top of the stack, follow the GOTO transition on A to the next state, and push that state onto the stack.</a:t>
            </a:r>
          </a:p>
        </p:txBody>
      </p:sp>
    </p:spTree>
    <p:extLst>
      <p:ext uri="{BB962C8B-B14F-4D97-AF65-F5344CB8AC3E}">
        <p14:creationId xmlns:p14="http://schemas.microsoft.com/office/powerpoint/2010/main" val="1252779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3"/>
            </a:pPr>
            <a:r>
              <a:rPr lang="en-GB" b="1" dirty="0"/>
              <a:t>Accept</a:t>
            </a:r>
            <a:r>
              <a:rPr lang="en-GB" dirty="0"/>
              <a:t>: If the parser is in a state containing an LR(1) item of the form (S' → E. , $) and the next input symbol is $ (end-of-input marker), the parser will accept the input string as valid.</a:t>
            </a:r>
          </a:p>
        </p:txBody>
      </p:sp>
    </p:spTree>
    <p:extLst>
      <p:ext uri="{BB962C8B-B14F-4D97-AF65-F5344CB8AC3E}">
        <p14:creationId xmlns:p14="http://schemas.microsoft.com/office/powerpoint/2010/main" val="19915904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4"/>
            </a:pPr>
            <a:r>
              <a:rPr lang="en-GB" b="1" dirty="0"/>
              <a:t>Error</a:t>
            </a:r>
            <a:r>
              <a:rPr lang="en-GB" dirty="0"/>
              <a:t>: If the parser encounters an input symbol that does not correspond to any valid shift or reduce action based on the current state, it will report a parsing/syntax error.</a:t>
            </a:r>
          </a:p>
        </p:txBody>
      </p:sp>
    </p:spTree>
    <p:extLst>
      <p:ext uri="{BB962C8B-B14F-4D97-AF65-F5344CB8AC3E}">
        <p14:creationId xmlns:p14="http://schemas.microsoft.com/office/powerpoint/2010/main" val="3186219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To summarize</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r>
              <a:rPr lang="en-GB" dirty="0"/>
              <a:t>While parsing an input string, the LR(1) parser will iteratively perform these actions based on the parsing automaton's states and transitions until it either accepts the input, encounters an error, or exhausts the input string.</a:t>
            </a:r>
          </a:p>
          <a:p>
            <a:r>
              <a:rPr lang="en-GB" dirty="0"/>
              <a:t>In summary, the LR(1) parser will decide when to shift or reduce based on the LR(1) items in the current state and the next input symbol.</a:t>
            </a:r>
          </a:p>
          <a:p>
            <a:r>
              <a:rPr lang="en-GB" dirty="0"/>
              <a:t>It will shift when the next input symbol matches a terminal symbol in an LR(1) item with a dot before it.</a:t>
            </a:r>
          </a:p>
          <a:p>
            <a:r>
              <a:rPr lang="en-GB" dirty="0"/>
              <a:t>And it will reduce when the next input symbol matches the lookahead symbol in an LR(1) item with a dot at the end.</a:t>
            </a:r>
          </a:p>
        </p:txBody>
      </p:sp>
    </p:spTree>
    <p:extLst>
      <p:ext uri="{BB962C8B-B14F-4D97-AF65-F5344CB8AC3E}">
        <p14:creationId xmlns:p14="http://schemas.microsoft.com/office/powerpoint/2010/main" val="4015319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According to our previous definitions, LR(1) will always attempt to reduce whenever possible?</a:t>
            </a:r>
          </a:p>
          <a:p>
            <a:pPr marL="0" indent="0">
              <a:buNone/>
            </a:pPr>
            <a:endParaRPr lang="en-GB" dirty="0"/>
          </a:p>
          <a:p>
            <a:pPr marL="0" indent="0">
              <a:buNone/>
            </a:pPr>
            <a:r>
              <a:rPr lang="en-GB" dirty="0"/>
              <a:t>But, technically, it feels like I could decide to reduce, or I could decide to shift some more symbols and reduce later, maybe even using a different production rule…!</a:t>
            </a:r>
          </a:p>
          <a:p>
            <a:pPr marL="0" indent="0">
              <a:buNone/>
            </a:pPr>
            <a:r>
              <a:rPr lang="en-GB" dirty="0"/>
              <a:t>I feel that this could be a problem in certain CFGs!</a:t>
            </a:r>
          </a:p>
          <a:p>
            <a:pPr marL="0" indent="0">
              <a:buNone/>
            </a:pPr>
            <a:r>
              <a:rPr lang="en-GB" b="1" dirty="0"/>
              <a:t>Question: Are there scenarios where we should postpone an opportunity to reduce, shift some more, and then reduce using a different production rule?</a:t>
            </a:r>
          </a:p>
          <a:p>
            <a:pPr marL="0" indent="0">
              <a:buNone/>
            </a:pPr>
            <a:endParaRPr lang="en-SG" dirty="0"/>
          </a:p>
        </p:txBody>
      </p:sp>
    </p:spTree>
    <p:extLst>
      <p:ext uri="{BB962C8B-B14F-4D97-AF65-F5344CB8AC3E}">
        <p14:creationId xmlns:p14="http://schemas.microsoft.com/office/powerpoint/2010/main" val="39903373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EF39-5EE2-2BC7-8D09-0A5236D7BC53}"/>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AB31810E-19E6-A69D-6CF8-6D2DC27B1434}"/>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Shift-Reduce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shift-reduce conflict </a:t>
            </a:r>
            <a:r>
              <a:rPr lang="en-GB" dirty="0"/>
              <a:t>occurs in a parsing situation </a:t>
            </a:r>
            <a:r>
              <a:rPr lang="en-GB" b="1" dirty="0"/>
              <a:t>when the parser cannot decide whether to shift the next input symbol or reduce by applying a production rule</a:t>
            </a:r>
            <a:r>
              <a:rPr lang="en-GB" dirty="0"/>
              <a:t>.</a:t>
            </a:r>
          </a:p>
          <a:p>
            <a:pPr marL="0" indent="0">
              <a:buNone/>
            </a:pPr>
            <a:r>
              <a:rPr lang="en-GB" dirty="0"/>
              <a:t>This </a:t>
            </a:r>
            <a:r>
              <a:rPr lang="en-GB" b="1" dirty="0"/>
              <a:t>ambiguity</a:t>
            </a:r>
            <a:r>
              <a:rPr lang="en-GB" dirty="0"/>
              <a:t> can lead to different parse trees for the same (syntactically valid) input string.</a:t>
            </a:r>
          </a:p>
          <a:p>
            <a:pPr marL="0" indent="0">
              <a:buNone/>
            </a:pPr>
            <a:r>
              <a:rPr lang="en-GB" dirty="0"/>
              <a:t>Conflicts may arise in grammars that are not LR(1), meaning they cannot be unambiguously parsed using an LR(1) parser.</a:t>
            </a:r>
          </a:p>
          <a:p>
            <a:pPr marL="0" indent="0">
              <a:buNone/>
            </a:pPr>
            <a:r>
              <a:rPr lang="en-GB" dirty="0"/>
              <a:t>In those cases, more advanced parsers, like LR(k), must be used (</a:t>
            </a:r>
            <a:r>
              <a:rPr lang="en-GB" u="sng" dirty="0"/>
              <a:t>out-of-scope</a:t>
            </a:r>
            <a:r>
              <a:rPr lang="en-GB" dirty="0"/>
              <a:t> though!)</a:t>
            </a:r>
            <a:endParaRPr lang="en-SG" dirty="0"/>
          </a:p>
        </p:txBody>
      </p:sp>
    </p:spTree>
    <p:extLst>
      <p:ext uri="{BB962C8B-B14F-4D97-AF65-F5344CB8AC3E}">
        <p14:creationId xmlns:p14="http://schemas.microsoft.com/office/powerpoint/2010/main" val="164382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#2: A Bottom-Up parser traces a rightmost derivation in reverse.</a:t>
                </a:r>
                <a:endParaRPr lang="en-US" altLang="zh-TW" dirty="0">
                  <a:ea typeface="新細明體" panose="020B0604030504040204" pitchFamily="18" charset="-120"/>
                </a:endParaRPr>
              </a:p>
              <a:p>
                <a:r>
                  <a:rPr lang="en-GB" altLang="zh-TW" dirty="0">
                    <a:ea typeface="新細明體" panose="020B0604030504040204" pitchFamily="18" charset="-120"/>
                  </a:rPr>
                  <a:t>This has an interesting consequence…</a:t>
                </a:r>
              </a:p>
              <a:p>
                <a:r>
                  <a:rPr lang="en-GB" altLang="zh-TW" dirty="0">
                    <a:ea typeface="新細明體" panose="020B0604030504040204" pitchFamily="18" charset="-120"/>
                  </a:rPr>
                  <a:t>Let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𝛼𝛽𝛾</m:t>
                    </m:r>
                    <m:r>
                      <a:rPr lang="en-GB" altLang="zh-TW" b="0" i="1" smtClean="0">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be a step of a bottom-up parse.</a:t>
                </a:r>
              </a:p>
              <a:p>
                <a:r>
                  <a:rPr lang="en-GB" altLang="zh-TW" dirty="0">
                    <a:ea typeface="新細明體" panose="020B0604030504040204" pitchFamily="18" charset="-120"/>
                  </a:rPr>
                  <a:t>Assume the next reduction is by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a:t>
                </a:r>
                <a:endParaRPr lang="en-GB" altLang="zh-TW" dirty="0">
                  <a:ea typeface="新細明體" panose="020B0604030504040204" pitchFamily="18" charset="-120"/>
                </a:endParaRPr>
              </a:p>
              <a:p>
                <a:r>
                  <a:rPr lang="en-GB" altLang="zh-TW" b="1" dirty="0">
                    <a:ea typeface="新細明體" panose="020B0604030504040204" pitchFamily="18" charset="-120"/>
                  </a:rPr>
                  <a:t>Then </a:t>
                </a:r>
                <a14:m>
                  <m:oMath xmlns:m="http://schemas.openxmlformats.org/officeDocument/2006/math">
                    <m:r>
                      <a:rPr lang="en-GB" altLang="zh-TW" b="1" i="1" smtClean="0">
                        <a:latin typeface="Cambria Math" panose="02040503050406030204" pitchFamily="18" charset="0"/>
                        <a:ea typeface="新細明體" panose="020B0604030504040204" pitchFamily="18" charset="-120"/>
                      </a:rPr>
                      <m:t>𝜸</m:t>
                    </m:r>
                  </m:oMath>
                </a14:m>
                <a:r>
                  <a:rPr lang="en-GB" altLang="zh-TW" b="1" dirty="0">
                    <a:ea typeface="新細明體" panose="020B0604030504040204" pitchFamily="18" charset="-120"/>
                  </a:rPr>
                  <a:t> is necessarily a string of terminals!</a:t>
                </a:r>
              </a:p>
              <a:p>
                <a:r>
                  <a:rPr lang="en-GB" altLang="zh-TW" dirty="0">
                    <a:ea typeface="新細明體" panose="020B0604030504040204" pitchFamily="18" charset="-120"/>
                  </a:rPr>
                  <a:t>Why? Because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r>
                      <a:rPr lang="en-GB" altLang="zh-TW" b="0" i="1" smtClean="0">
                        <a:latin typeface="Cambria Math" panose="02040503050406030204" pitchFamily="18" charset="0"/>
                        <a:ea typeface="新細明體" panose="020B0604030504040204" pitchFamily="18" charset="-120"/>
                      </a:rPr>
                      <m:t>→</m:t>
                    </m:r>
                    <m:r>
                      <a:rPr lang="en-GB" altLang="zh-TW" i="1">
                        <a:latin typeface="Cambria Math" panose="02040503050406030204" pitchFamily="18" charset="0"/>
                        <a:ea typeface="新細明體" panose="020B0604030504040204" pitchFamily="18" charset="-120"/>
                      </a:rPr>
                      <m:t>𝛼𝛽𝛾</m:t>
                    </m:r>
                    <m:r>
                      <a:rPr lang="en-GB" altLang="zh-TW" i="1">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is a step in a rightmost derivation!</a:t>
                </a:r>
                <a:br>
                  <a:rPr lang="en-GB" altLang="zh-TW" dirty="0">
                    <a:ea typeface="新細明體" panose="020B0604030504040204" pitchFamily="18" charset="-120"/>
                  </a:rPr>
                </a:br>
                <a:r>
                  <a:rPr lang="en-GB" altLang="zh-TW" i="1" dirty="0">
                    <a:ea typeface="新細明體" panose="020B0604030504040204" pitchFamily="18" charset="-120"/>
                  </a:rPr>
                  <a:t>(If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GB" altLang="zh-TW" i="1" dirty="0">
                    <a:ea typeface="新細明體" panose="020B0604030504040204" pitchFamily="18" charset="-120"/>
                  </a:rPr>
                  <a:t> does not change, it means it does not contain any non-terminals)</a:t>
                </a:r>
              </a:p>
              <a:p>
                <a:endParaRPr lang="en-US" altLang="zh-TW" dirty="0">
                  <a:ea typeface="新細明體" panose="020B0604030504040204" pitchFamily="18" charset="-120"/>
                </a:endParaRPr>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157026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EA11-CCB4-1233-6646-417F6E5AB079}"/>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88DAB0FF-73E2-4D74-1F36-C91A0E360347}"/>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Reduce-Reduce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reduce-reduce conflict </a:t>
            </a:r>
            <a:r>
              <a:rPr lang="en-GB" dirty="0"/>
              <a:t>occurs </a:t>
            </a:r>
            <a:r>
              <a:rPr lang="en-GB" b="1" dirty="0"/>
              <a:t>when a parser, in a single state, has two or more reduction actions available with different production rules for the same lookahead symbol</a:t>
            </a:r>
            <a:r>
              <a:rPr lang="en-GB" dirty="0"/>
              <a:t>.</a:t>
            </a:r>
          </a:p>
          <a:p>
            <a:pPr marL="0" indent="0">
              <a:buNone/>
            </a:pPr>
            <a:r>
              <a:rPr lang="en-GB" dirty="0"/>
              <a:t>It means that the parser cannot unambiguously decide which production rule to apply for reducing the current input.</a:t>
            </a:r>
          </a:p>
          <a:p>
            <a:pPr marL="0" indent="0">
              <a:buNone/>
            </a:pPr>
            <a:r>
              <a:rPr lang="en-GB" dirty="0"/>
              <a:t>Like shift-reduce conflicts, reduce-reduce conflicts may arise in grammars that are not LR(1).</a:t>
            </a:r>
          </a:p>
          <a:p>
            <a:pPr marL="0" indent="0">
              <a:buNone/>
            </a:pPr>
            <a:r>
              <a:rPr lang="en-GB" dirty="0"/>
              <a:t>In those cases, more advanced parsers, like LR(k), must be used (</a:t>
            </a:r>
            <a:r>
              <a:rPr lang="en-GB" u="sng" dirty="0"/>
              <a:t>out-of-scope</a:t>
            </a:r>
            <a:r>
              <a:rPr lang="en-GB" dirty="0"/>
              <a:t> though!)</a:t>
            </a:r>
            <a:endParaRPr lang="en-SG" dirty="0"/>
          </a:p>
          <a:p>
            <a:pPr marL="0" indent="0">
              <a:buNone/>
            </a:pPr>
            <a:endParaRPr lang="en-SG" dirty="0"/>
          </a:p>
        </p:txBody>
      </p:sp>
    </p:spTree>
    <p:extLst>
      <p:ext uri="{BB962C8B-B14F-4D97-AF65-F5344CB8AC3E}">
        <p14:creationId xmlns:p14="http://schemas.microsoft.com/office/powerpoint/2010/main" val="486894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According to our previous definitions, LR(1) will always attempt to reduce whenever possible.</a:t>
            </a:r>
          </a:p>
          <a:p>
            <a:pPr marL="0" indent="0">
              <a:buNone/>
            </a:pPr>
            <a:endParaRPr lang="en-GB" dirty="0"/>
          </a:p>
          <a:p>
            <a:pPr marL="0" indent="0">
              <a:buNone/>
            </a:pPr>
            <a:r>
              <a:rPr lang="en-GB" dirty="0"/>
              <a:t>But, technically, it feels like could decide to reduce, or I could decide to shift some more symbols and reduce later…!</a:t>
            </a:r>
          </a:p>
          <a:p>
            <a:pPr marL="0" indent="0">
              <a:buNone/>
            </a:pPr>
            <a:r>
              <a:rPr lang="en-GB" dirty="0"/>
              <a:t>I feel that this could be a problem in certain CFGs!</a:t>
            </a:r>
          </a:p>
          <a:p>
            <a:pPr marL="0" indent="0">
              <a:buNone/>
            </a:pPr>
            <a:r>
              <a:rPr lang="en-GB" b="1" dirty="0"/>
              <a:t>Question: Are there scenarios where we should postpone an opportunity to reduce, shift some more, and then reduce using a different production rule?</a:t>
            </a:r>
          </a:p>
          <a:p>
            <a:pPr marL="0" indent="0">
              <a:buNone/>
            </a:pPr>
            <a:r>
              <a:rPr lang="en-SG" b="1" dirty="0">
                <a:solidFill>
                  <a:srgbClr val="7030A0"/>
                </a:solidFill>
              </a:rPr>
              <a:t>Answer: If the CFG is LR(1), no need to worry about that, reduce when you can and no conflicts will arise.</a:t>
            </a:r>
          </a:p>
        </p:txBody>
      </p:sp>
    </p:spTree>
    <p:extLst>
      <p:ext uri="{BB962C8B-B14F-4D97-AF65-F5344CB8AC3E}">
        <p14:creationId xmlns:p14="http://schemas.microsoft.com/office/powerpoint/2010/main" val="497876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p:txBody>
          <a:bodyPr/>
          <a:lstStyle/>
          <a:p>
            <a:pPr marL="0" indent="0">
              <a:buNone/>
            </a:pPr>
            <a:r>
              <a:rPr lang="en-GB" b="1" dirty="0"/>
              <a:t>Erm, will sound like a stupid question, but is our CFG actually LR(1)?</a:t>
            </a:r>
          </a:p>
          <a:p>
            <a:pPr marL="0" indent="0" algn="ctr">
              <a:buNone/>
            </a:pPr>
            <a:r>
              <a:rPr lang="en-GB" sz="2800" i="1" dirty="0"/>
              <a:t>E </a:t>
            </a:r>
            <a:r>
              <a:rPr lang="en-GB" sz="2800" i="1" dirty="0">
                <a:sym typeface="Wingdings" panose="05000000000000000000" pitchFamily="2" charset="2"/>
              </a:rPr>
              <a:t> T,</a:t>
            </a:r>
          </a:p>
          <a:p>
            <a:pPr marL="0" indent="0" algn="ctr">
              <a:buNone/>
            </a:pPr>
            <a:r>
              <a:rPr lang="en-GB" sz="2800" i="1" dirty="0"/>
              <a:t>E </a:t>
            </a:r>
            <a:r>
              <a:rPr lang="en-GB" sz="2800" i="1" dirty="0">
                <a:sym typeface="Wingdings" panose="05000000000000000000" pitchFamily="2" charset="2"/>
              </a:rPr>
              <a:t> E + T,</a:t>
            </a:r>
          </a:p>
          <a:p>
            <a:pPr marL="0" indent="0" algn="ctr">
              <a:buNone/>
            </a:pPr>
            <a:r>
              <a:rPr lang="en-GB" sz="2800" i="1" dirty="0"/>
              <a:t>T </a:t>
            </a:r>
            <a:r>
              <a:rPr lang="en-GB" sz="2800" i="1" dirty="0">
                <a:sym typeface="Wingdings" panose="05000000000000000000" pitchFamily="2" charset="2"/>
              </a:rPr>
              <a:t> (E),</a:t>
            </a:r>
          </a:p>
          <a:p>
            <a:pPr marL="0" indent="0" algn="ctr">
              <a:buNone/>
            </a:pPr>
            <a:r>
              <a:rPr lang="en-GB" sz="2800" i="1" dirty="0">
                <a:sym typeface="Wingdings" panose="05000000000000000000" pitchFamily="2" charset="2"/>
              </a:rPr>
              <a:t>T  int </a:t>
            </a:r>
            <a:endParaRPr lang="en-GB" sz="2800" i="1" dirty="0"/>
          </a:p>
          <a:p>
            <a:endParaRPr lang="en-SG" dirty="0"/>
          </a:p>
          <a:p>
            <a:pPr marL="0" indent="0">
              <a:buNone/>
            </a:pPr>
            <a:r>
              <a:rPr lang="en-SG" dirty="0"/>
              <a:t>Yes, it is!</a:t>
            </a:r>
          </a:p>
        </p:txBody>
      </p:sp>
    </p:spTree>
    <p:extLst>
      <p:ext uri="{BB962C8B-B14F-4D97-AF65-F5344CB8AC3E}">
        <p14:creationId xmlns:p14="http://schemas.microsoft.com/office/powerpoint/2010/main" val="38147823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9633963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45399433-D8EE-D242-26C4-2B1CBB3CA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131" y="4574963"/>
            <a:ext cx="3404577" cy="1917912"/>
          </a:xfrm>
          <a:prstGeom prst="rect">
            <a:avLst/>
          </a:prstGeom>
        </p:spPr>
      </p:pic>
    </p:spTree>
    <p:extLst>
      <p:ext uri="{BB962C8B-B14F-4D97-AF65-F5344CB8AC3E}">
        <p14:creationId xmlns:p14="http://schemas.microsoft.com/office/powerpoint/2010/main" val="3343074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a:xfrm>
            <a:off x="838200" y="1825624"/>
            <a:ext cx="5181600" cy="5032375"/>
          </a:xfrm>
        </p:spPr>
        <p:txBody>
          <a:bodyPr>
            <a:normAutofit/>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a:p>
            <a:pPr marL="0" indent="0">
              <a:buNone/>
            </a:pPr>
            <a:r>
              <a:rPr lang="en-SG" dirty="0"/>
              <a:t>This means an LR(1) parser will work nicely for a C compiler!</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2756840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p:txBody>
          <a:bodyPr>
            <a:normAutofit/>
          </a:bodyPr>
          <a:lstStyle/>
          <a:p>
            <a:pPr marL="0" indent="0">
              <a:buNone/>
            </a:pPr>
            <a:r>
              <a:rPr lang="en-GB" b="1" dirty="0"/>
              <a:t>How about C++?</a:t>
            </a:r>
          </a:p>
          <a:p>
            <a:pPr marL="0" indent="0">
              <a:buNone/>
            </a:pPr>
            <a:r>
              <a:rPr lang="en-GB" dirty="0"/>
              <a:t>Well the CFG of C++ is </a:t>
            </a:r>
            <a:r>
              <a:rPr lang="en-GB" u="sng" dirty="0"/>
              <a:t>not</a:t>
            </a:r>
            <a:r>
              <a:rPr lang="en-GB" dirty="0"/>
              <a:t> LR(1).</a:t>
            </a:r>
            <a:br>
              <a:rPr lang="en-GB" dirty="0"/>
            </a:br>
            <a:r>
              <a:rPr lang="en-GB" dirty="0"/>
              <a:t>This means we need a more advanced type of parser.</a:t>
            </a:r>
          </a:p>
          <a:p>
            <a:pPr marL="0" indent="0">
              <a:buNone/>
            </a:pPr>
            <a:endParaRPr lang="en-GB" b="1" dirty="0"/>
          </a:p>
        </p:txBody>
      </p:sp>
      <p:pic>
        <p:nvPicPr>
          <p:cNvPr id="8" name="Picture 7" descr="A person with his mouth open&#10;&#10;Description automatically generated with low confidence">
            <a:extLst>
              <a:ext uri="{FF2B5EF4-FFF2-40B4-BE49-F238E27FC236}">
                <a16:creationId xmlns:a16="http://schemas.microsoft.com/office/drawing/2014/main" id="{13C440EA-C58D-0A7E-F88C-C677CF099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048" y="3429000"/>
            <a:ext cx="4589495" cy="3276899"/>
          </a:xfrm>
          <a:prstGeom prst="rect">
            <a:avLst/>
          </a:prstGeom>
        </p:spPr>
      </p:pic>
    </p:spTree>
    <p:extLst>
      <p:ext uri="{BB962C8B-B14F-4D97-AF65-F5344CB8AC3E}">
        <p14:creationId xmlns:p14="http://schemas.microsoft.com/office/powerpoint/2010/main" val="3168119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a:xfrm>
            <a:off x="838200" y="1825624"/>
            <a:ext cx="10515600" cy="5032375"/>
          </a:xfrm>
        </p:spPr>
        <p:txBody>
          <a:bodyPr>
            <a:normAutofit/>
          </a:bodyPr>
          <a:lstStyle/>
          <a:p>
            <a:pPr marL="0" indent="0">
              <a:buNone/>
            </a:pPr>
            <a:r>
              <a:rPr lang="en-GB" b="1" dirty="0"/>
              <a:t>How about C++?</a:t>
            </a:r>
          </a:p>
          <a:p>
            <a:pPr marL="0" indent="0">
              <a:buNone/>
            </a:pPr>
            <a:r>
              <a:rPr lang="en-GB" dirty="0"/>
              <a:t>Well the CFG of C++ is not LR(1).</a:t>
            </a:r>
            <a:br>
              <a:rPr lang="en-GB" dirty="0"/>
            </a:br>
            <a:r>
              <a:rPr lang="en-GB" dirty="0"/>
              <a:t>This means we need a more advanced type of parser.</a:t>
            </a:r>
          </a:p>
          <a:p>
            <a:pPr marL="0" indent="0">
              <a:buNone/>
            </a:pPr>
            <a:r>
              <a:rPr lang="en-GB" dirty="0"/>
              <a:t>(But it is </a:t>
            </a:r>
            <a:r>
              <a:rPr lang="en-GB" u="sng" dirty="0"/>
              <a:t>out-of-scope</a:t>
            </a:r>
            <a:r>
              <a:rPr lang="en-GB" dirty="0"/>
              <a:t>).</a:t>
            </a:r>
          </a:p>
          <a:p>
            <a:pPr marL="0" indent="0">
              <a:buNone/>
            </a:pPr>
            <a:endParaRPr lang="en-GB" b="1" dirty="0"/>
          </a:p>
          <a:p>
            <a:pPr marL="0" indent="0">
              <a:buNone/>
            </a:pPr>
            <a:r>
              <a:rPr lang="en-GB" b="1" dirty="0"/>
              <a:t>How about Python then?</a:t>
            </a:r>
          </a:p>
          <a:p>
            <a:pPr marL="0" indent="0">
              <a:buNone/>
            </a:pPr>
            <a:r>
              <a:rPr lang="en-GB" dirty="0"/>
              <a:t>Python is SLR(1), which is – in fact – an even better class than LR(1).</a:t>
            </a:r>
            <a:br>
              <a:rPr lang="en-GB" dirty="0"/>
            </a:br>
            <a:r>
              <a:rPr lang="en-GB" dirty="0"/>
              <a:t>This means you can use an even simpler parser than LR(1), called SLR(1) to do the job! (The acronym SLR stands for Simple LR).</a:t>
            </a:r>
          </a:p>
          <a:p>
            <a:pPr marL="0" indent="0">
              <a:buNone/>
            </a:pPr>
            <a:r>
              <a:rPr lang="en-GB" dirty="0"/>
              <a:t>(But it is </a:t>
            </a:r>
            <a:r>
              <a:rPr lang="en-GB" u="sng" dirty="0"/>
              <a:t>out-of-scope</a:t>
            </a:r>
            <a:r>
              <a:rPr lang="en-GB" dirty="0"/>
              <a:t>).</a:t>
            </a:r>
            <a:endParaRPr lang="en-SG" dirty="0"/>
          </a:p>
        </p:txBody>
      </p:sp>
    </p:spTree>
    <p:extLst>
      <p:ext uri="{BB962C8B-B14F-4D97-AF65-F5344CB8AC3E}">
        <p14:creationId xmlns:p14="http://schemas.microsoft.com/office/powerpoint/2010/main" val="50461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Top-Down parsing was inconclusive but gave us good insight.</a:t>
            </a:r>
          </a:p>
          <a:p>
            <a:r>
              <a:rPr lang="en-GB" dirty="0"/>
              <a:t>The C programming language is LR(1), we can use a bottom-up parser for the compiler of that language.</a:t>
            </a:r>
          </a:p>
          <a:p>
            <a:r>
              <a:rPr lang="en-GB" dirty="0"/>
              <a:t>Many other languages might not be LR(1) and might require more advanced classes of parsers, which are </a:t>
            </a:r>
            <a:r>
              <a:rPr lang="en-GB" u="sng" dirty="0"/>
              <a:t>out-of-scope</a:t>
            </a:r>
            <a:r>
              <a:rPr lang="en-GB" dirty="0"/>
              <a:t>.</a:t>
            </a:r>
          </a:p>
          <a:p>
            <a:r>
              <a:rPr lang="en-GB" dirty="0"/>
              <a:t>The implementation of said parser, while interesting, is typically out-of-scope.</a:t>
            </a:r>
          </a:p>
        </p:txBody>
      </p:sp>
    </p:spTree>
    <p:extLst>
      <p:ext uri="{BB962C8B-B14F-4D97-AF65-F5344CB8AC3E}">
        <p14:creationId xmlns:p14="http://schemas.microsoft.com/office/powerpoint/2010/main" val="2532927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pPr marL="0" indent="0">
              <a:buNone/>
            </a:pPr>
            <a:r>
              <a:rPr lang="en-GB" dirty="0"/>
              <a:t>So, here is where we are.</a:t>
            </a:r>
          </a:p>
          <a:p>
            <a:r>
              <a:rPr lang="en-GB" dirty="0"/>
              <a:t>If our source code passes the lexical analysis and tokenizes with no trouble,</a:t>
            </a:r>
          </a:p>
          <a:p>
            <a:r>
              <a:rPr lang="en-GB" dirty="0"/>
              <a:t>And if there exist a derivation for the stream of tokens, that fits the YACC CFG,</a:t>
            </a:r>
          </a:p>
          <a:p>
            <a:r>
              <a:rPr lang="en-GB" dirty="0"/>
              <a:t>Then the code is also valid in terms of lexica and syntax (big result!). </a:t>
            </a:r>
          </a:p>
          <a:p>
            <a:pPr marL="0" indent="0">
              <a:buNone/>
            </a:pPr>
            <a:r>
              <a:rPr lang="en-GB" dirty="0"/>
              <a:t>This is not over yet, as there are still some errors that could technically make the source code malfunction, but 90% of the errors have been covered so far!</a:t>
            </a:r>
          </a:p>
          <a:p>
            <a:pPr marL="0" indent="0">
              <a:buNone/>
            </a:pPr>
            <a:r>
              <a:rPr lang="en-GB" b="1" dirty="0"/>
              <a:t>Next, semantic analysis!</a:t>
            </a:r>
          </a:p>
        </p:txBody>
      </p:sp>
    </p:spTree>
    <p:extLst>
      <p:ext uri="{BB962C8B-B14F-4D97-AF65-F5344CB8AC3E}">
        <p14:creationId xmlns:p14="http://schemas.microsoft.com/office/powerpoint/2010/main" val="301948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EBA7EC0B-8952-F0F9-4B8F-B02D1975E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6AA16777-5C0A-8035-C893-1A0208C24B63}"/>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pic>
        <p:nvPicPr>
          <p:cNvPr id="8" name="Picture 7">
            <a:extLst>
              <a:ext uri="{FF2B5EF4-FFF2-40B4-BE49-F238E27FC236}">
                <a16:creationId xmlns:a16="http://schemas.microsoft.com/office/drawing/2014/main" id="{FA27D21E-ED0A-05FF-0B23-561881A24D42}"/>
              </a:ext>
            </a:extLst>
          </p:cNvPr>
          <p:cNvPicPr>
            <a:picLocks noChangeAspect="1"/>
          </p:cNvPicPr>
          <p:nvPr/>
        </p:nvPicPr>
        <p:blipFill>
          <a:blip r:embed="rId3"/>
          <a:stretch>
            <a:fillRect/>
          </a:stretch>
        </p:blipFill>
        <p:spPr>
          <a:xfrm>
            <a:off x="439919" y="1664676"/>
            <a:ext cx="5199082" cy="4595473"/>
          </a:xfrm>
          <a:prstGeom prst="rect">
            <a:avLst/>
          </a:prstGeom>
        </p:spPr>
      </p:pic>
    </p:spTree>
    <p:extLst>
      <p:ext uri="{BB962C8B-B14F-4D97-AF65-F5344CB8AC3E}">
        <p14:creationId xmlns:p14="http://schemas.microsoft.com/office/powerpoint/2010/main" val="15237033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If interested to learn more about parsers, the reference course is the one from Stanford</a:t>
            </a:r>
          </a:p>
          <a:p>
            <a:pPr marL="0" indent="0">
              <a:buNone/>
            </a:pPr>
            <a:r>
              <a:rPr lang="en-GB" dirty="0">
                <a:hlinkClick r:id="rId2"/>
              </a:rPr>
              <a:t>https://web.stanford.edu/class/cs143/</a:t>
            </a:r>
            <a:r>
              <a:rPr lang="en-GB" dirty="0"/>
              <a:t> </a:t>
            </a:r>
          </a:p>
          <a:p>
            <a:endParaRPr lang="en-GB" dirty="0"/>
          </a:p>
          <a:p>
            <a:r>
              <a:rPr lang="en-GB" dirty="0"/>
              <a:t>Available for free online and comes with video recordings</a:t>
            </a:r>
          </a:p>
          <a:p>
            <a:pPr marL="0" indent="0">
              <a:buNone/>
            </a:pPr>
            <a:r>
              <a:rPr lang="en-GB" dirty="0">
                <a:hlinkClick r:id="rId3"/>
              </a:rPr>
              <a:t>https://www.edx.org/course/compilers</a:t>
            </a:r>
            <a:endParaRPr lang="en-GB" dirty="0"/>
          </a:p>
          <a:p>
            <a:endParaRPr lang="en-SG" dirty="0"/>
          </a:p>
        </p:txBody>
      </p:sp>
    </p:spTree>
    <p:extLst>
      <p:ext uri="{BB962C8B-B14F-4D97-AF65-F5344CB8AC3E}">
        <p14:creationId xmlns:p14="http://schemas.microsoft.com/office/powerpoint/2010/main" val="1312954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2235</TotalTime>
  <Words>5900</Words>
  <Application>Microsoft Office PowerPoint</Application>
  <PresentationFormat>Widescreen</PresentationFormat>
  <Paragraphs>529</Paragraphs>
  <Slides>90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Cambria Math</vt:lpstr>
      <vt:lpstr>Office Theme</vt:lpstr>
      <vt:lpstr>50.051 Programming Language Concepts  W11-S2 Bottom-Up Parsing</vt:lpstr>
      <vt:lpstr>Different types of Parsing</vt:lpstr>
      <vt:lpstr>Introduction example for Bottom-Up Parsing</vt:lpstr>
      <vt:lpstr>Introduction example for Bottom-Up Parsing</vt:lpstr>
      <vt:lpstr>PowerPoint Presentation</vt:lpstr>
      <vt:lpstr>PowerPoint Presentation</vt:lpstr>
      <vt:lpstr>PowerPoint Presentation</vt:lpstr>
      <vt:lpstr>Introduction example for Bottom-Up Parsing</vt:lpstr>
      <vt:lpstr>PowerPoint Presentation</vt:lpstr>
      <vt:lpstr>Introduction example for Bottom-Up Parsing</vt:lpstr>
      <vt:lpstr>Shift-Reduce Parsing</vt:lpstr>
      <vt:lpstr>Practice 1: Shift-Reduce tryout</vt:lpstr>
      <vt:lpstr>Practice 1: Shift-Reduce tryout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implementation of Shift-Reduce</vt:lpstr>
      <vt:lpstr>Million dollar question</vt:lpstr>
      <vt:lpstr>Million dollar question</vt:lpstr>
      <vt:lpstr>Million dollar question</vt:lpstr>
      <vt:lpstr>How to decide between shift/reduce?</vt:lpstr>
      <vt:lpstr>How to decide between shift/reduce?</vt:lpstr>
      <vt:lpstr>An example FSM for our CFG</vt:lpstr>
      <vt:lpstr>An example FSM for our CFG</vt:lpstr>
      <vt:lpstr>PowerPoint Presentation</vt:lpstr>
      <vt:lpstr>PowerPoint Presentation</vt:lpstr>
      <vt:lpstr>PowerPoint Presentation</vt:lpstr>
      <vt:lpstr>PowerPoint Presentation</vt:lpstr>
      <vt:lpstr>That is very powerful!</vt:lpstr>
      <vt:lpstr>Addressing the questions</vt:lpstr>
      <vt:lpstr>Addressing the questions</vt:lpstr>
      <vt:lpstr>Addressing the questions</vt:lpstr>
      <vt:lpstr>Addressing the questions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A finite number of dot representations</vt:lpstr>
      <vt:lpstr>From LR(0) to LR(1) items</vt:lpstr>
      <vt:lpstr>From LR(0) to LR(1) items</vt:lpstr>
      <vt:lpstr>From LR(0) to LR(1) items</vt:lpstr>
      <vt:lpstr>Building an FSM: states</vt:lpstr>
      <vt:lpstr>Tedious, not fun, but technically possible</vt:lpstr>
      <vt:lpstr>Transition logic rules: Rule #1</vt:lpstr>
      <vt:lpstr>Transition logic rules: Rule #1</vt:lpstr>
      <vt:lpstr>Tedious, not fun, but technically possible</vt:lpstr>
      <vt:lpstr>Transition logic rules: Rule #1</vt:lpstr>
      <vt:lpstr>Transition logic rules: Rule #2</vt:lpstr>
      <vt:lpstr>Tedious, not fun, but technically possible</vt:lpstr>
      <vt:lpstr>Transition logic rules: Rule #3</vt:lpstr>
      <vt:lpstr>Transition logic rules: Rule #3</vt:lpstr>
      <vt:lpstr>Tedious, not fun, but technically possible</vt:lpstr>
      <vt:lpstr>Transition logic rules: Rule #4</vt:lpstr>
      <vt:lpstr>Tedious, not fun, but technically possible</vt:lpstr>
      <vt:lpstr>Getting there!</vt:lpstr>
      <vt:lpstr>Lifting the final shift-reduce conflict</vt:lpstr>
      <vt:lpstr>Lifting the final shift-reduce conflict</vt:lpstr>
      <vt:lpstr>Lifting the final shift-reduce conflict</vt:lpstr>
      <vt:lpstr>Lifting the final shift-reduce conflict</vt:lpstr>
      <vt:lpstr>To summarize</vt:lpstr>
      <vt:lpstr>But wait…</vt:lpstr>
      <vt:lpstr>A quick word about conflicts</vt:lpstr>
      <vt:lpstr>A quick word about conflicts</vt:lpstr>
      <vt:lpstr>But wait…</vt:lpstr>
      <vt:lpstr>An important question</vt:lpstr>
      <vt:lpstr>An important question</vt:lpstr>
      <vt:lpstr>An important question</vt:lpstr>
      <vt:lpstr>An important question</vt:lpstr>
      <vt:lpstr>An important question</vt:lpstr>
      <vt:lpstr>An important question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50.051 Programming Language Concepts  W1-S1 Introduction to Compilers and Course Outline</dc:title>
  <dc:creator>Matthieu DE MARI</dc:creator>
  <cp:lastModifiedBy>Matthieu DE MARI</cp:lastModifiedBy>
  <cp:revision>1</cp:revision>
  <dcterms:created xsi:type="dcterms:W3CDTF">2023-03-02T06:54:24Z</dcterms:created>
  <dcterms:modified xsi:type="dcterms:W3CDTF">2023-04-11T01:57:31Z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2023-03-02T06:54:28Z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d53d049c-34cc-4ec9-a6d9-543a36f42364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